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5" r:id="rId1"/>
  </p:sldMasterIdLst>
  <p:sldIdLst>
    <p:sldId id="256" r:id="rId2"/>
    <p:sldId id="257" r:id="rId3"/>
    <p:sldId id="264" r:id="rId4"/>
    <p:sldId id="265" r:id="rId5"/>
    <p:sldId id="266" r:id="rId6"/>
    <p:sldId id="267" r:id="rId7"/>
    <p:sldId id="268" r:id="rId8"/>
    <p:sldId id="269" r:id="rId9"/>
    <p:sldId id="270" r:id="rId10"/>
    <p:sldId id="271" r:id="rId11"/>
    <p:sldId id="272" r:id="rId12"/>
    <p:sldId id="274" r:id="rId13"/>
    <p:sldId id="275" r:id="rId14"/>
    <p:sldId id="273" r:id="rId15"/>
  </p:sldIdLst>
  <p:sldSz cx="9144000" cy="5143500" type="screen16x9"/>
  <p:notesSz cx="9144000" cy="51435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2" d="100"/>
          <a:sy n="92" d="100"/>
        </p:scale>
        <p:origin x="756" y="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ayla Comparin" userId="e4e6a6f8324eb2e6" providerId="LiveId" clId="{14B1E2A7-E1AC-4DD1-8644-EE25675627B6}"/>
    <pc:docChg chg="custSel modSld">
      <pc:chgData name="Layla Comparin" userId="e4e6a6f8324eb2e6" providerId="LiveId" clId="{14B1E2A7-E1AC-4DD1-8644-EE25675627B6}" dt="2018-06-09T09:19:45.345" v="37" actId="478"/>
      <pc:docMkLst>
        <pc:docMk/>
      </pc:docMkLst>
      <pc:sldChg chg="modSp">
        <pc:chgData name="Layla Comparin" userId="e4e6a6f8324eb2e6" providerId="LiveId" clId="{14B1E2A7-E1AC-4DD1-8644-EE25675627B6}" dt="2018-06-09T09:19:32.126" v="36" actId="20577"/>
        <pc:sldMkLst>
          <pc:docMk/>
          <pc:sldMk cId="0" sldId="257"/>
        </pc:sldMkLst>
        <pc:spChg chg="mod">
          <ac:chgData name="Layla Comparin" userId="e4e6a6f8324eb2e6" providerId="LiveId" clId="{14B1E2A7-E1AC-4DD1-8644-EE25675627B6}" dt="2018-06-09T09:19:32.126" v="36" actId="20577"/>
          <ac:spMkLst>
            <pc:docMk/>
            <pc:sldMk cId="0" sldId="257"/>
            <ac:spMk id="2" creationId="{00000000-0000-0000-0000-000000000000}"/>
          </ac:spMkLst>
        </pc:spChg>
      </pc:sldChg>
      <pc:sldChg chg="addSp delSp modSp">
        <pc:chgData name="Layla Comparin" userId="e4e6a6f8324eb2e6" providerId="LiveId" clId="{14B1E2A7-E1AC-4DD1-8644-EE25675627B6}" dt="2018-06-09T09:19:45.345" v="37" actId="478"/>
        <pc:sldMkLst>
          <pc:docMk/>
          <pc:sldMk cId="0" sldId="264"/>
        </pc:sldMkLst>
        <pc:spChg chg="del">
          <ac:chgData name="Layla Comparin" userId="e4e6a6f8324eb2e6" providerId="LiveId" clId="{14B1E2A7-E1AC-4DD1-8644-EE25675627B6}" dt="2018-06-09T01:54:38.692" v="5" actId="478"/>
          <ac:spMkLst>
            <pc:docMk/>
            <pc:sldMk cId="0" sldId="264"/>
            <ac:spMk id="2" creationId="{00000000-0000-0000-0000-000000000000}"/>
          </ac:spMkLst>
        </pc:spChg>
        <pc:spChg chg="del">
          <ac:chgData name="Layla Comparin" userId="e4e6a6f8324eb2e6" providerId="LiveId" clId="{14B1E2A7-E1AC-4DD1-8644-EE25675627B6}" dt="2018-06-09T09:19:45.345" v="37" actId="478"/>
          <ac:spMkLst>
            <pc:docMk/>
            <pc:sldMk cId="0" sldId="264"/>
            <ac:spMk id="5" creationId="{00000000-0000-0000-0000-000000000000}"/>
          </ac:spMkLst>
        </pc:spChg>
        <pc:picChg chg="add mod ord">
          <ac:chgData name="Layla Comparin" userId="e4e6a6f8324eb2e6" providerId="LiveId" clId="{14B1E2A7-E1AC-4DD1-8644-EE25675627B6}" dt="2018-06-09T01:54:52.736" v="19" actId="14100"/>
          <ac:picMkLst>
            <pc:docMk/>
            <pc:sldMk cId="0" sldId="264"/>
            <ac:picMk id="7" creationId="{FADD88F9-0222-4EA2-AFAC-2232ABF515E1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6350"/>
            <a:ext cx="9144000" cy="5149850"/>
            <a:chOff x="0" y="-8467"/>
            <a:chExt cx="12192000" cy="6866467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50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0300" y="1803400"/>
            <a:ext cx="5825202" cy="1234727"/>
          </a:xfrm>
        </p:spPr>
        <p:txBody>
          <a:bodyPr anchor="b">
            <a:noAutofit/>
          </a:bodyPr>
          <a:lstStyle>
            <a:lvl1pPr algn="r">
              <a:defRPr sz="405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0300" y="3038125"/>
            <a:ext cx="5825202" cy="822674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413091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457200"/>
            <a:ext cx="6447501" cy="2552700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52800"/>
            <a:ext cx="6447501" cy="1178222"/>
          </a:xfrm>
        </p:spPr>
        <p:txBody>
          <a:bodyPr anchor="ctr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682269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8500" y="457200"/>
            <a:ext cx="6070601" cy="2266950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24604" y="2724150"/>
            <a:ext cx="5418393" cy="28575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52800"/>
            <a:ext cx="6447501" cy="1178222"/>
          </a:xfrm>
        </p:spPr>
        <p:txBody>
          <a:bodyPr anchor="ctr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pt-BR" smtClean="0"/>
              <a:t>‹nº›</a:t>
            </a:fld>
            <a:endParaRPr lang="pt-BR"/>
          </a:p>
        </p:txBody>
      </p:sp>
      <p:sp>
        <p:nvSpPr>
          <p:cNvPr id="24" name="TextBox 23"/>
          <p:cNvSpPr txBox="1"/>
          <p:nvPr/>
        </p:nvSpPr>
        <p:spPr>
          <a:xfrm>
            <a:off x="406403" y="592784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669758" y="2164917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254086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1448991"/>
            <a:ext cx="6447501" cy="1946595"/>
          </a:xfrm>
        </p:spPr>
        <p:txBody>
          <a:bodyPr anchor="b">
            <a:normAutofit/>
          </a:bodyPr>
          <a:lstStyle>
            <a:lvl1pPr algn="l">
              <a:defRPr sz="3300" b="0" cap="none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95586"/>
            <a:ext cx="6447501" cy="1135436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257838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o 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8500" y="457200"/>
            <a:ext cx="6070601" cy="2266950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07999" y="3009900"/>
            <a:ext cx="6447502" cy="385686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95586"/>
            <a:ext cx="6447501" cy="1135436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pt-BR" smtClean="0"/>
              <a:t>‹nº›</a:t>
            </a:fld>
            <a:endParaRPr lang="pt-BR"/>
          </a:p>
        </p:txBody>
      </p:sp>
      <p:sp>
        <p:nvSpPr>
          <p:cNvPr id="24" name="TextBox 23"/>
          <p:cNvSpPr txBox="1"/>
          <p:nvPr/>
        </p:nvSpPr>
        <p:spPr>
          <a:xfrm>
            <a:off x="406403" y="592784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669758" y="2164917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4555734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iro ou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457200"/>
            <a:ext cx="6441152" cy="2266950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07999" y="3009900"/>
            <a:ext cx="6447502" cy="385686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1800">
                <a:solidFill>
                  <a:schemeClr val="accent1"/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95586"/>
            <a:ext cx="6447501" cy="1135436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535782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986672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975755" y="457200"/>
            <a:ext cx="978557" cy="3938588"/>
          </a:xfrm>
        </p:spPr>
        <p:txBody>
          <a:bodyPr vert="eaVert" anchor="ctr"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8001" y="457200"/>
            <a:ext cx="5295113" cy="3938588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8422270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6/9/2018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3757720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600" b="1" i="0">
                <a:solidFill>
                  <a:srgbClr val="88388A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6/9/2018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334864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992567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2025651"/>
            <a:ext cx="6447501" cy="1369936"/>
          </a:xfrm>
        </p:spPr>
        <p:txBody>
          <a:bodyPr anchor="b"/>
          <a:lstStyle>
            <a:lvl1pPr algn="l">
              <a:defRPr sz="3000" b="0" cap="none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95586"/>
            <a:ext cx="6447501" cy="645300"/>
          </a:xfrm>
        </p:spPr>
        <p:txBody>
          <a:bodyPr anchor="t"/>
          <a:lstStyle>
            <a:lvl1pPr marL="0" indent="0" algn="l">
              <a:buNone/>
              <a:defRPr sz="15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242240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8001" y="1620442"/>
            <a:ext cx="3138026" cy="2910579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17477" y="1620442"/>
            <a:ext cx="3138026" cy="2910580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831391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6809" y="1620737"/>
            <a:ext cx="3139217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6809" y="2052934"/>
            <a:ext cx="3139217" cy="2478088"/>
          </a:xfrm>
        </p:spPr>
        <p:txBody>
          <a:bodyPr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16287" y="1620737"/>
            <a:ext cx="3139214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16288" y="2052934"/>
            <a:ext cx="3139213" cy="2478088"/>
          </a:xfrm>
        </p:spPr>
        <p:txBody>
          <a:bodyPr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6/9/2018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705738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457200"/>
            <a:ext cx="6447501" cy="990600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6/9/2018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551991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6/9/2018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41871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1123953"/>
            <a:ext cx="2890896" cy="958850"/>
          </a:xfrm>
        </p:spPr>
        <p:txBody>
          <a:bodyPr anchor="b">
            <a:normAutofit/>
          </a:bodyPr>
          <a:lstStyle>
            <a:lvl1pPr>
              <a:defRPr sz="15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0346" y="386193"/>
            <a:ext cx="3385156" cy="4144828"/>
          </a:xfrm>
        </p:spPr>
        <p:txBody>
          <a:bodyPr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8001" y="2082802"/>
            <a:ext cx="2890896" cy="1938337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342797" indent="0">
              <a:buNone/>
              <a:defRPr sz="1050"/>
            </a:lvl2pPr>
            <a:lvl3pPr marL="685595" indent="0">
              <a:buNone/>
              <a:defRPr sz="900"/>
            </a:lvl3pPr>
            <a:lvl4pPr marL="1028392" indent="0">
              <a:buNone/>
              <a:defRPr sz="750"/>
            </a:lvl4pPr>
            <a:lvl5pPr marL="1371188" indent="0">
              <a:buNone/>
              <a:defRPr sz="750"/>
            </a:lvl5pPr>
            <a:lvl6pPr marL="1713986" indent="0">
              <a:buNone/>
              <a:defRPr sz="750"/>
            </a:lvl6pPr>
            <a:lvl7pPr marL="2056783" indent="0">
              <a:buNone/>
              <a:defRPr sz="750"/>
            </a:lvl7pPr>
            <a:lvl8pPr marL="2399580" indent="0">
              <a:buNone/>
              <a:defRPr sz="750"/>
            </a:lvl8pPr>
            <a:lvl9pPr marL="2742377" indent="0">
              <a:buNone/>
              <a:defRPr sz="75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133700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3600450"/>
            <a:ext cx="6447500" cy="425054"/>
          </a:xfrm>
        </p:spPr>
        <p:txBody>
          <a:bodyPr anchor="b">
            <a:normAutofit/>
          </a:bodyPr>
          <a:lstStyle>
            <a:lvl1pPr algn="l">
              <a:defRPr sz="1800" b="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08001" y="457200"/>
            <a:ext cx="6447501" cy="2884289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8001" y="4025504"/>
            <a:ext cx="6447500" cy="505518"/>
          </a:xfrm>
        </p:spPr>
        <p:txBody>
          <a:bodyPr>
            <a:normAutofit/>
          </a:bodyPr>
          <a:lstStyle>
            <a:lvl1pPr marL="0" indent="0">
              <a:buNone/>
              <a:defRPr sz="9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639278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/>
          <p:cNvGrpSpPr/>
          <p:nvPr/>
        </p:nvGrpSpPr>
        <p:grpSpPr>
          <a:xfrm>
            <a:off x="0" y="-6350"/>
            <a:ext cx="9144000" cy="5149850"/>
            <a:chOff x="0" y="-8467"/>
            <a:chExt cx="12192000" cy="6866467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50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8001" y="457200"/>
            <a:ext cx="6447501" cy="9906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1620442"/>
            <a:ext cx="6447501" cy="29105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03850" y="4531022"/>
            <a:ext cx="683954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6/9/2018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08001" y="4531022"/>
            <a:ext cx="472320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42998" y="4531022"/>
            <a:ext cx="512504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B6F15528-21DE-4FAA-801E-634DDDAF4B2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294731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  <p:sldLayoutId id="2147483700" r:id="rId15"/>
    <p:sldLayoutId id="2147483701" r:id="rId16"/>
    <p:sldLayoutId id="2147483702" r:id="rId17"/>
    <p:sldLayoutId id="2147483703" r:id="rId18"/>
  </p:sldLayoutIdLst>
  <p:txStyles>
    <p:titleStyle>
      <a:lvl1pPr algn="l" defTabSz="342900" rtl="0" eaLnBrk="1" latinLnBrk="0" hangingPunct="1">
        <a:spcBef>
          <a:spcPct val="0"/>
        </a:spcBef>
        <a:buNone/>
        <a:defRPr sz="2700" kern="120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57175" indent="-257175" algn="l" defTabSz="342900" rtl="0" eaLnBrk="1" latinLnBrk="0" hangingPunct="1">
        <a:spcBef>
          <a:spcPts val="75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3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ts val="75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5.png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hyperlink" Target="mailto:belohorizonte@rladies.org" TargetMode="External"/><Relationship Id="rId7" Type="http://schemas.openxmlformats.org/officeDocument/2006/relationships/image" Target="../media/image26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9.png"/><Relationship Id="rId4" Type="http://schemas.openxmlformats.org/officeDocument/2006/relationships/image" Target="../media/image8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82349" y="2856150"/>
            <a:ext cx="0" cy="1191895"/>
          </a:xfrm>
          <a:custGeom>
            <a:avLst/>
            <a:gdLst/>
            <a:ahLst/>
            <a:cxnLst/>
            <a:rect l="l" t="t" r="r" b="b"/>
            <a:pathLst>
              <a:path h="1191895">
                <a:moveTo>
                  <a:pt x="0" y="0"/>
                </a:moveTo>
                <a:lnTo>
                  <a:pt x="0" y="1191901"/>
                </a:lnTo>
              </a:path>
            </a:pathLst>
          </a:custGeom>
          <a:ln w="54300">
            <a:solidFill>
              <a:srgbClr val="55245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27212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>
                <a:moveTo>
                  <a:pt x="0" y="0"/>
                </a:moveTo>
                <a:lnTo>
                  <a:pt x="9143999" y="0"/>
                </a:lnTo>
              </a:path>
            </a:pathLst>
          </a:custGeom>
          <a:ln w="54425">
            <a:solidFill>
              <a:srgbClr val="8838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835024" y="2937885"/>
            <a:ext cx="4628515" cy="10007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800"/>
              </a:lnSpc>
            </a:pPr>
            <a:r>
              <a:rPr sz="3100" b="1" spc="30" dirty="0">
                <a:solidFill>
                  <a:srgbClr val="88388A"/>
                </a:solidFill>
                <a:latin typeface="Arial"/>
                <a:cs typeface="Arial"/>
              </a:rPr>
              <a:t>R-Ladies </a:t>
            </a:r>
            <a:r>
              <a:rPr sz="3100" b="1" spc="-10" dirty="0">
                <a:solidFill>
                  <a:srgbClr val="88388A"/>
                </a:solidFill>
                <a:latin typeface="Arial"/>
                <a:cs typeface="Arial"/>
              </a:rPr>
              <a:t>Belo</a:t>
            </a:r>
            <a:r>
              <a:rPr sz="3100" b="1" spc="-100" dirty="0">
                <a:solidFill>
                  <a:srgbClr val="88388A"/>
                </a:solidFill>
                <a:latin typeface="Arial"/>
                <a:cs typeface="Arial"/>
              </a:rPr>
              <a:t> </a:t>
            </a:r>
            <a:r>
              <a:rPr sz="3100" b="1" spc="20" dirty="0">
                <a:solidFill>
                  <a:srgbClr val="88388A"/>
                </a:solidFill>
                <a:latin typeface="Arial"/>
                <a:cs typeface="Arial"/>
              </a:rPr>
              <a:t>Horizonte  </a:t>
            </a:r>
            <a:r>
              <a:rPr sz="3100" b="1" spc="30" dirty="0">
                <a:solidFill>
                  <a:srgbClr val="88388A"/>
                </a:solidFill>
                <a:latin typeface="Arial"/>
                <a:cs typeface="Arial"/>
              </a:rPr>
              <a:t>Bem </a:t>
            </a:r>
            <a:r>
              <a:rPr sz="3100" b="1" spc="-30" dirty="0">
                <a:solidFill>
                  <a:srgbClr val="88388A"/>
                </a:solidFill>
                <a:latin typeface="Arial"/>
                <a:cs typeface="Arial"/>
              </a:rPr>
              <a:t>Vindas.</a:t>
            </a:r>
            <a:r>
              <a:rPr sz="3100" b="1" spc="-100" dirty="0">
                <a:solidFill>
                  <a:srgbClr val="88388A"/>
                </a:solidFill>
                <a:latin typeface="Arial"/>
                <a:cs typeface="Arial"/>
              </a:rPr>
              <a:t> </a:t>
            </a:r>
            <a:r>
              <a:rPr sz="3100" b="1" spc="-140" dirty="0">
                <a:solidFill>
                  <a:srgbClr val="88388A"/>
                </a:solidFill>
                <a:latin typeface="Arial"/>
                <a:cs typeface="Arial"/>
              </a:rPr>
              <a:t>:)</a:t>
            </a:r>
            <a:endParaRPr sz="31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81988" y="509052"/>
            <a:ext cx="1424910" cy="15076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77820" y="928152"/>
            <a:ext cx="1677591" cy="3603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280551" y="933807"/>
            <a:ext cx="290195" cy="113030"/>
          </a:xfrm>
          <a:custGeom>
            <a:avLst/>
            <a:gdLst/>
            <a:ahLst/>
            <a:cxnLst/>
            <a:rect l="l" t="t" r="r" b="b"/>
            <a:pathLst>
              <a:path w="290194" h="113030">
                <a:moveTo>
                  <a:pt x="30708" y="44350"/>
                </a:moveTo>
                <a:lnTo>
                  <a:pt x="18107" y="44350"/>
                </a:lnTo>
                <a:lnTo>
                  <a:pt x="12799" y="42217"/>
                </a:lnTo>
                <a:lnTo>
                  <a:pt x="4464" y="33684"/>
                </a:lnTo>
                <a:lnTo>
                  <a:pt x="2381" y="28475"/>
                </a:lnTo>
                <a:lnTo>
                  <a:pt x="2381" y="18355"/>
                </a:lnTo>
                <a:lnTo>
                  <a:pt x="3323" y="14684"/>
                </a:lnTo>
                <a:lnTo>
                  <a:pt x="5208" y="11310"/>
                </a:lnTo>
                <a:lnTo>
                  <a:pt x="7094" y="7838"/>
                </a:lnTo>
                <a:lnTo>
                  <a:pt x="9723" y="5109"/>
                </a:lnTo>
                <a:lnTo>
                  <a:pt x="13096" y="3125"/>
                </a:lnTo>
                <a:lnTo>
                  <a:pt x="16470" y="1041"/>
                </a:lnTo>
                <a:lnTo>
                  <a:pt x="20141" y="0"/>
                </a:lnTo>
                <a:lnTo>
                  <a:pt x="31055" y="0"/>
                </a:lnTo>
                <a:lnTo>
                  <a:pt x="36512" y="2083"/>
                </a:lnTo>
                <a:lnTo>
                  <a:pt x="40481" y="6250"/>
                </a:lnTo>
                <a:lnTo>
                  <a:pt x="44053" y="9822"/>
                </a:lnTo>
                <a:lnTo>
                  <a:pt x="20885" y="9822"/>
                </a:lnTo>
                <a:lnTo>
                  <a:pt x="17859" y="11013"/>
                </a:lnTo>
                <a:lnTo>
                  <a:pt x="13196" y="15676"/>
                </a:lnTo>
                <a:lnTo>
                  <a:pt x="12055" y="18702"/>
                </a:lnTo>
                <a:lnTo>
                  <a:pt x="12055" y="26044"/>
                </a:lnTo>
                <a:lnTo>
                  <a:pt x="13245" y="28922"/>
                </a:lnTo>
                <a:lnTo>
                  <a:pt x="18008" y="33287"/>
                </a:lnTo>
                <a:lnTo>
                  <a:pt x="21034" y="34379"/>
                </a:lnTo>
                <a:lnTo>
                  <a:pt x="43528" y="34379"/>
                </a:lnTo>
                <a:lnTo>
                  <a:pt x="35917" y="42167"/>
                </a:lnTo>
                <a:lnTo>
                  <a:pt x="30708" y="44350"/>
                </a:lnTo>
                <a:close/>
              </a:path>
              <a:path w="290194" h="113030">
                <a:moveTo>
                  <a:pt x="43528" y="34379"/>
                </a:moveTo>
                <a:lnTo>
                  <a:pt x="28177" y="34379"/>
                </a:lnTo>
                <a:lnTo>
                  <a:pt x="31055" y="33188"/>
                </a:lnTo>
                <a:lnTo>
                  <a:pt x="35619" y="28426"/>
                </a:lnTo>
                <a:lnTo>
                  <a:pt x="36760" y="25598"/>
                </a:lnTo>
                <a:lnTo>
                  <a:pt x="36741" y="18702"/>
                </a:lnTo>
                <a:lnTo>
                  <a:pt x="35619" y="15775"/>
                </a:lnTo>
                <a:lnTo>
                  <a:pt x="33337" y="13394"/>
                </a:lnTo>
                <a:lnTo>
                  <a:pt x="31154" y="11013"/>
                </a:lnTo>
                <a:lnTo>
                  <a:pt x="28227" y="9822"/>
                </a:lnTo>
                <a:lnTo>
                  <a:pt x="44053" y="9822"/>
                </a:lnTo>
                <a:lnTo>
                  <a:pt x="44549" y="10318"/>
                </a:lnTo>
                <a:lnTo>
                  <a:pt x="46583" y="15577"/>
                </a:lnTo>
                <a:lnTo>
                  <a:pt x="46583" y="28178"/>
                </a:lnTo>
                <a:lnTo>
                  <a:pt x="44450" y="33436"/>
                </a:lnTo>
                <a:lnTo>
                  <a:pt x="43528" y="34379"/>
                </a:lnTo>
                <a:close/>
              </a:path>
              <a:path w="290194" h="113030">
                <a:moveTo>
                  <a:pt x="2530" y="74116"/>
                </a:moveTo>
                <a:lnTo>
                  <a:pt x="0" y="65037"/>
                </a:lnTo>
                <a:lnTo>
                  <a:pt x="73818" y="37207"/>
                </a:lnTo>
                <a:lnTo>
                  <a:pt x="76348" y="46583"/>
                </a:lnTo>
                <a:lnTo>
                  <a:pt x="2530" y="74116"/>
                </a:lnTo>
                <a:close/>
              </a:path>
              <a:path w="290194" h="113030">
                <a:moveTo>
                  <a:pt x="49460" y="112662"/>
                </a:moveTo>
                <a:lnTo>
                  <a:pt x="38943" y="112662"/>
                </a:lnTo>
                <a:lnTo>
                  <a:pt x="33585" y="110529"/>
                </a:lnTo>
                <a:lnTo>
                  <a:pt x="29319" y="106263"/>
                </a:lnTo>
                <a:lnTo>
                  <a:pt x="25052" y="101897"/>
                </a:lnTo>
                <a:lnTo>
                  <a:pt x="23000" y="96887"/>
                </a:lnTo>
                <a:lnTo>
                  <a:pt x="22919" y="84584"/>
                </a:lnTo>
                <a:lnTo>
                  <a:pt x="25052" y="79375"/>
                </a:lnTo>
                <a:lnTo>
                  <a:pt x="33585" y="70643"/>
                </a:lnTo>
                <a:lnTo>
                  <a:pt x="38794" y="68460"/>
                </a:lnTo>
                <a:lnTo>
                  <a:pt x="51692" y="68460"/>
                </a:lnTo>
                <a:lnTo>
                  <a:pt x="57050" y="70494"/>
                </a:lnTo>
                <a:lnTo>
                  <a:pt x="61019" y="74562"/>
                </a:lnTo>
                <a:lnTo>
                  <a:pt x="64740" y="78283"/>
                </a:lnTo>
                <a:lnTo>
                  <a:pt x="41622" y="78283"/>
                </a:lnTo>
                <a:lnTo>
                  <a:pt x="38596" y="79424"/>
                </a:lnTo>
                <a:lnTo>
                  <a:pt x="34032" y="83988"/>
                </a:lnTo>
                <a:lnTo>
                  <a:pt x="32890" y="87014"/>
                </a:lnTo>
                <a:lnTo>
                  <a:pt x="32890" y="94357"/>
                </a:lnTo>
                <a:lnTo>
                  <a:pt x="34081" y="97234"/>
                </a:lnTo>
                <a:lnTo>
                  <a:pt x="38844" y="101600"/>
                </a:lnTo>
                <a:lnTo>
                  <a:pt x="41870" y="102691"/>
                </a:lnTo>
                <a:lnTo>
                  <a:pt x="63647" y="102691"/>
                </a:lnTo>
                <a:lnTo>
                  <a:pt x="62408" y="104973"/>
                </a:lnTo>
                <a:lnTo>
                  <a:pt x="59779" y="107702"/>
                </a:lnTo>
                <a:lnTo>
                  <a:pt x="56405" y="109686"/>
                </a:lnTo>
                <a:lnTo>
                  <a:pt x="53131" y="111670"/>
                </a:lnTo>
                <a:lnTo>
                  <a:pt x="49460" y="112662"/>
                </a:lnTo>
                <a:close/>
              </a:path>
              <a:path w="290194" h="113030">
                <a:moveTo>
                  <a:pt x="63647" y="102691"/>
                </a:moveTo>
                <a:lnTo>
                  <a:pt x="48914" y="102691"/>
                </a:lnTo>
                <a:lnTo>
                  <a:pt x="51742" y="101550"/>
                </a:lnTo>
                <a:lnTo>
                  <a:pt x="56405" y="96887"/>
                </a:lnTo>
                <a:lnTo>
                  <a:pt x="57596" y="94009"/>
                </a:lnTo>
                <a:lnTo>
                  <a:pt x="57577" y="87014"/>
                </a:lnTo>
                <a:lnTo>
                  <a:pt x="56455" y="84137"/>
                </a:lnTo>
                <a:lnTo>
                  <a:pt x="54173" y="81855"/>
                </a:lnTo>
                <a:lnTo>
                  <a:pt x="51990" y="79474"/>
                </a:lnTo>
                <a:lnTo>
                  <a:pt x="49063" y="78283"/>
                </a:lnTo>
                <a:lnTo>
                  <a:pt x="64740" y="78283"/>
                </a:lnTo>
                <a:lnTo>
                  <a:pt x="65087" y="78630"/>
                </a:lnTo>
                <a:lnTo>
                  <a:pt x="67121" y="83939"/>
                </a:lnTo>
                <a:lnTo>
                  <a:pt x="67121" y="94357"/>
                </a:lnTo>
                <a:lnTo>
                  <a:pt x="66178" y="98028"/>
                </a:lnTo>
                <a:lnTo>
                  <a:pt x="63647" y="102691"/>
                </a:lnTo>
                <a:close/>
              </a:path>
              <a:path w="290194" h="113030">
                <a:moveTo>
                  <a:pt x="112127" y="110579"/>
                </a:moveTo>
                <a:lnTo>
                  <a:pt x="112127" y="100756"/>
                </a:lnTo>
                <a:lnTo>
                  <a:pt x="174634" y="74711"/>
                </a:lnTo>
                <a:lnTo>
                  <a:pt x="112127" y="48517"/>
                </a:lnTo>
                <a:lnTo>
                  <a:pt x="112127" y="38844"/>
                </a:lnTo>
                <a:lnTo>
                  <a:pt x="182820" y="67716"/>
                </a:lnTo>
                <a:lnTo>
                  <a:pt x="182820" y="81557"/>
                </a:lnTo>
                <a:lnTo>
                  <a:pt x="112127" y="110579"/>
                </a:lnTo>
                <a:close/>
              </a:path>
              <a:path w="290194" h="113030">
                <a:moveTo>
                  <a:pt x="243949" y="44350"/>
                </a:moveTo>
                <a:lnTo>
                  <a:pt x="231348" y="44350"/>
                </a:lnTo>
                <a:lnTo>
                  <a:pt x="226040" y="42217"/>
                </a:lnTo>
                <a:lnTo>
                  <a:pt x="217705" y="33684"/>
                </a:lnTo>
                <a:lnTo>
                  <a:pt x="215622" y="28475"/>
                </a:lnTo>
                <a:lnTo>
                  <a:pt x="215622" y="18355"/>
                </a:lnTo>
                <a:lnTo>
                  <a:pt x="216564" y="14684"/>
                </a:lnTo>
                <a:lnTo>
                  <a:pt x="218449" y="11310"/>
                </a:lnTo>
                <a:lnTo>
                  <a:pt x="220335" y="7838"/>
                </a:lnTo>
                <a:lnTo>
                  <a:pt x="222964" y="5109"/>
                </a:lnTo>
                <a:lnTo>
                  <a:pt x="226337" y="3125"/>
                </a:lnTo>
                <a:lnTo>
                  <a:pt x="229711" y="1041"/>
                </a:lnTo>
                <a:lnTo>
                  <a:pt x="233382" y="0"/>
                </a:lnTo>
                <a:lnTo>
                  <a:pt x="244296" y="0"/>
                </a:lnTo>
                <a:lnTo>
                  <a:pt x="249753" y="2083"/>
                </a:lnTo>
                <a:lnTo>
                  <a:pt x="253722" y="6250"/>
                </a:lnTo>
                <a:lnTo>
                  <a:pt x="257294" y="9822"/>
                </a:lnTo>
                <a:lnTo>
                  <a:pt x="234126" y="9822"/>
                </a:lnTo>
                <a:lnTo>
                  <a:pt x="231100" y="11013"/>
                </a:lnTo>
                <a:lnTo>
                  <a:pt x="226437" y="15676"/>
                </a:lnTo>
                <a:lnTo>
                  <a:pt x="225296" y="18702"/>
                </a:lnTo>
                <a:lnTo>
                  <a:pt x="225296" y="26044"/>
                </a:lnTo>
                <a:lnTo>
                  <a:pt x="226486" y="28922"/>
                </a:lnTo>
                <a:lnTo>
                  <a:pt x="231249" y="33287"/>
                </a:lnTo>
                <a:lnTo>
                  <a:pt x="234275" y="34379"/>
                </a:lnTo>
                <a:lnTo>
                  <a:pt x="256769" y="34379"/>
                </a:lnTo>
                <a:lnTo>
                  <a:pt x="249158" y="42167"/>
                </a:lnTo>
                <a:lnTo>
                  <a:pt x="243949" y="44350"/>
                </a:lnTo>
                <a:close/>
              </a:path>
              <a:path w="290194" h="113030">
                <a:moveTo>
                  <a:pt x="256769" y="34379"/>
                </a:moveTo>
                <a:lnTo>
                  <a:pt x="241419" y="34379"/>
                </a:lnTo>
                <a:lnTo>
                  <a:pt x="244296" y="33188"/>
                </a:lnTo>
                <a:lnTo>
                  <a:pt x="248860" y="28426"/>
                </a:lnTo>
                <a:lnTo>
                  <a:pt x="250001" y="25598"/>
                </a:lnTo>
                <a:lnTo>
                  <a:pt x="249982" y="18702"/>
                </a:lnTo>
                <a:lnTo>
                  <a:pt x="248860" y="15775"/>
                </a:lnTo>
                <a:lnTo>
                  <a:pt x="246578" y="13394"/>
                </a:lnTo>
                <a:lnTo>
                  <a:pt x="244395" y="11013"/>
                </a:lnTo>
                <a:lnTo>
                  <a:pt x="241468" y="9822"/>
                </a:lnTo>
                <a:lnTo>
                  <a:pt x="257294" y="9822"/>
                </a:lnTo>
                <a:lnTo>
                  <a:pt x="257790" y="10318"/>
                </a:lnTo>
                <a:lnTo>
                  <a:pt x="259824" y="15577"/>
                </a:lnTo>
                <a:lnTo>
                  <a:pt x="259824" y="28178"/>
                </a:lnTo>
                <a:lnTo>
                  <a:pt x="257691" y="33436"/>
                </a:lnTo>
                <a:lnTo>
                  <a:pt x="256769" y="34379"/>
                </a:lnTo>
                <a:close/>
              </a:path>
              <a:path w="290194" h="113030">
                <a:moveTo>
                  <a:pt x="215771" y="74116"/>
                </a:moveTo>
                <a:lnTo>
                  <a:pt x="213241" y="65037"/>
                </a:lnTo>
                <a:lnTo>
                  <a:pt x="287059" y="37207"/>
                </a:lnTo>
                <a:lnTo>
                  <a:pt x="289589" y="46583"/>
                </a:lnTo>
                <a:lnTo>
                  <a:pt x="215771" y="74116"/>
                </a:lnTo>
                <a:close/>
              </a:path>
              <a:path w="290194" h="113030">
                <a:moveTo>
                  <a:pt x="262701" y="112662"/>
                </a:moveTo>
                <a:lnTo>
                  <a:pt x="252184" y="112662"/>
                </a:lnTo>
                <a:lnTo>
                  <a:pt x="246826" y="110529"/>
                </a:lnTo>
                <a:lnTo>
                  <a:pt x="242560" y="106263"/>
                </a:lnTo>
                <a:lnTo>
                  <a:pt x="238293" y="101897"/>
                </a:lnTo>
                <a:lnTo>
                  <a:pt x="236241" y="96887"/>
                </a:lnTo>
                <a:lnTo>
                  <a:pt x="236160" y="84584"/>
                </a:lnTo>
                <a:lnTo>
                  <a:pt x="238293" y="79375"/>
                </a:lnTo>
                <a:lnTo>
                  <a:pt x="246826" y="70643"/>
                </a:lnTo>
                <a:lnTo>
                  <a:pt x="252035" y="68460"/>
                </a:lnTo>
                <a:lnTo>
                  <a:pt x="264933" y="68460"/>
                </a:lnTo>
                <a:lnTo>
                  <a:pt x="270291" y="70494"/>
                </a:lnTo>
                <a:lnTo>
                  <a:pt x="274260" y="74562"/>
                </a:lnTo>
                <a:lnTo>
                  <a:pt x="277981" y="78283"/>
                </a:lnTo>
                <a:lnTo>
                  <a:pt x="254863" y="78283"/>
                </a:lnTo>
                <a:lnTo>
                  <a:pt x="251837" y="79424"/>
                </a:lnTo>
                <a:lnTo>
                  <a:pt x="247273" y="83988"/>
                </a:lnTo>
                <a:lnTo>
                  <a:pt x="246132" y="87014"/>
                </a:lnTo>
                <a:lnTo>
                  <a:pt x="246132" y="94357"/>
                </a:lnTo>
                <a:lnTo>
                  <a:pt x="247322" y="97234"/>
                </a:lnTo>
                <a:lnTo>
                  <a:pt x="252085" y="101600"/>
                </a:lnTo>
                <a:lnTo>
                  <a:pt x="255111" y="102691"/>
                </a:lnTo>
                <a:lnTo>
                  <a:pt x="276888" y="102691"/>
                </a:lnTo>
                <a:lnTo>
                  <a:pt x="275649" y="104973"/>
                </a:lnTo>
                <a:lnTo>
                  <a:pt x="273020" y="107702"/>
                </a:lnTo>
                <a:lnTo>
                  <a:pt x="269646" y="109686"/>
                </a:lnTo>
                <a:lnTo>
                  <a:pt x="266372" y="111670"/>
                </a:lnTo>
                <a:lnTo>
                  <a:pt x="262701" y="112662"/>
                </a:lnTo>
                <a:close/>
              </a:path>
              <a:path w="290194" h="113030">
                <a:moveTo>
                  <a:pt x="276888" y="102691"/>
                </a:moveTo>
                <a:lnTo>
                  <a:pt x="262155" y="102691"/>
                </a:lnTo>
                <a:lnTo>
                  <a:pt x="264983" y="101550"/>
                </a:lnTo>
                <a:lnTo>
                  <a:pt x="269646" y="96887"/>
                </a:lnTo>
                <a:lnTo>
                  <a:pt x="270837" y="94009"/>
                </a:lnTo>
                <a:lnTo>
                  <a:pt x="270818" y="87014"/>
                </a:lnTo>
                <a:lnTo>
                  <a:pt x="269696" y="84137"/>
                </a:lnTo>
                <a:lnTo>
                  <a:pt x="267414" y="81855"/>
                </a:lnTo>
                <a:lnTo>
                  <a:pt x="265231" y="79474"/>
                </a:lnTo>
                <a:lnTo>
                  <a:pt x="262304" y="78283"/>
                </a:lnTo>
                <a:lnTo>
                  <a:pt x="277981" y="78283"/>
                </a:lnTo>
                <a:lnTo>
                  <a:pt x="278328" y="78630"/>
                </a:lnTo>
                <a:lnTo>
                  <a:pt x="280362" y="83939"/>
                </a:lnTo>
                <a:lnTo>
                  <a:pt x="280362" y="94357"/>
                </a:lnTo>
                <a:lnTo>
                  <a:pt x="279419" y="98028"/>
                </a:lnTo>
                <a:lnTo>
                  <a:pt x="276888" y="102691"/>
                </a:lnTo>
                <a:close/>
              </a:path>
            </a:pathLst>
          </a:custGeom>
          <a:solidFill>
            <a:srgbClr val="68768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522070" y="1137702"/>
            <a:ext cx="1616125" cy="11831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208055" y="1138744"/>
            <a:ext cx="31750" cy="132715"/>
          </a:xfrm>
          <a:custGeom>
            <a:avLst/>
            <a:gdLst/>
            <a:ahLst/>
            <a:cxnLst/>
            <a:rect l="l" t="t" r="r" b="b"/>
            <a:pathLst>
              <a:path w="31750" h="132715">
                <a:moveTo>
                  <a:pt x="9822" y="132457"/>
                </a:moveTo>
                <a:lnTo>
                  <a:pt x="446" y="132457"/>
                </a:lnTo>
                <a:lnTo>
                  <a:pt x="5460" y="123062"/>
                </a:lnTo>
                <a:lnTo>
                  <a:pt x="9785" y="114076"/>
                </a:lnTo>
                <a:lnTo>
                  <a:pt x="21254" y="74534"/>
                </a:lnTo>
                <a:lnTo>
                  <a:pt x="21580" y="67419"/>
                </a:lnTo>
                <a:lnTo>
                  <a:pt x="21273" y="59689"/>
                </a:lnTo>
                <a:lnTo>
                  <a:pt x="10120" y="19719"/>
                </a:lnTo>
                <a:lnTo>
                  <a:pt x="0" y="0"/>
                </a:lnTo>
                <a:lnTo>
                  <a:pt x="9673" y="0"/>
                </a:lnTo>
                <a:lnTo>
                  <a:pt x="27821" y="41904"/>
                </a:lnTo>
                <a:lnTo>
                  <a:pt x="31253" y="64591"/>
                </a:lnTo>
                <a:lnTo>
                  <a:pt x="30900" y="72749"/>
                </a:lnTo>
                <a:lnTo>
                  <a:pt x="18826" y="116123"/>
                </a:lnTo>
                <a:lnTo>
                  <a:pt x="14603" y="124429"/>
                </a:lnTo>
                <a:lnTo>
                  <a:pt x="9822" y="132457"/>
                </a:lnTo>
                <a:close/>
              </a:path>
            </a:pathLst>
          </a:custGeom>
          <a:solidFill>
            <a:srgbClr val="68768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354076" y="2031337"/>
            <a:ext cx="2143124" cy="214312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2" name="Imagem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286329"/>
            <a:ext cx="4092779" cy="128364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7212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>
                <a:moveTo>
                  <a:pt x="0" y="0"/>
                </a:moveTo>
                <a:lnTo>
                  <a:pt x="9143999" y="0"/>
                </a:lnTo>
              </a:path>
            </a:pathLst>
          </a:custGeom>
          <a:ln w="54425">
            <a:solidFill>
              <a:srgbClr val="8838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929425" y="186325"/>
            <a:ext cx="951900" cy="9519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09678" y="223794"/>
            <a:ext cx="4269740" cy="41358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-10" dirty="0">
                <a:solidFill>
                  <a:srgbClr val="88388B"/>
                </a:solidFill>
                <a:latin typeface="Arial"/>
                <a:cs typeface="Arial"/>
              </a:rPr>
              <a:t>Nossas </a:t>
            </a:r>
            <a:r>
              <a:rPr sz="2400" b="1" spc="5" dirty="0">
                <a:solidFill>
                  <a:srgbClr val="88388B"/>
                </a:solidFill>
                <a:latin typeface="Arial"/>
                <a:cs typeface="Arial"/>
              </a:rPr>
              <a:t>redes</a:t>
            </a:r>
            <a:r>
              <a:rPr sz="2400" b="1" spc="-45" dirty="0">
                <a:solidFill>
                  <a:srgbClr val="88388B"/>
                </a:solidFill>
                <a:latin typeface="Arial"/>
                <a:cs typeface="Arial"/>
              </a:rPr>
              <a:t> </a:t>
            </a:r>
            <a:r>
              <a:rPr sz="2400" b="1" spc="-35" dirty="0">
                <a:solidFill>
                  <a:srgbClr val="88388B"/>
                </a:solidFill>
                <a:latin typeface="Arial"/>
                <a:cs typeface="Arial"/>
              </a:rPr>
              <a:t>sociais:</a:t>
            </a:r>
            <a:endParaRPr sz="2400" dirty="0">
              <a:latin typeface="Arial"/>
              <a:cs typeface="Arial"/>
            </a:endParaRPr>
          </a:p>
          <a:p>
            <a:pPr marL="695325">
              <a:lnSpc>
                <a:spcPct val="100000"/>
              </a:lnSpc>
            </a:pPr>
            <a:endParaRPr lang="pt-BR" sz="3800" dirty="0">
              <a:latin typeface="Times New Roman"/>
              <a:cs typeface="Times New Roman"/>
            </a:endParaRPr>
          </a:p>
          <a:p>
            <a:pPr marL="695325">
              <a:lnSpc>
                <a:spcPct val="100000"/>
              </a:lnSpc>
            </a:pPr>
            <a:r>
              <a:rPr sz="2400" spc="-5" dirty="0">
                <a:latin typeface="Arial"/>
                <a:cs typeface="Arial"/>
              </a:rPr>
              <a:t>@</a:t>
            </a:r>
            <a:r>
              <a:rPr sz="2400" spc="-5" dirty="0" err="1">
                <a:latin typeface="Arial"/>
                <a:cs typeface="Arial"/>
              </a:rPr>
              <a:t>rladiesbh</a:t>
            </a:r>
            <a:endParaRPr sz="2400" dirty="0">
              <a:latin typeface="Arial"/>
              <a:cs typeface="Arial"/>
            </a:endParaRPr>
          </a:p>
          <a:p>
            <a:pPr marL="695325" marR="5080">
              <a:lnSpc>
                <a:spcPct val="197900"/>
              </a:lnSpc>
            </a:pPr>
            <a:r>
              <a:rPr sz="2400" spc="-5" dirty="0">
                <a:latin typeface="Arial"/>
                <a:cs typeface="Arial"/>
              </a:rPr>
              <a:t>@rladiesbh  rladiesbelohorizonte  rladies-belo-horizonte  </a:t>
            </a:r>
            <a:r>
              <a:rPr sz="2400" spc="-5" dirty="0">
                <a:latin typeface="Arial"/>
                <a:cs typeface="Arial"/>
                <a:hlinkClick r:id="rId3"/>
              </a:rPr>
              <a:t>belohorizonte@rladies.org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97025" y="2423150"/>
            <a:ext cx="609599" cy="6095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97025" y="3131450"/>
            <a:ext cx="609599" cy="6095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50425" y="3928650"/>
            <a:ext cx="502799" cy="50279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xmlns="" id="{900C5920-332C-42CA-A21D-11033CE6145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709" y="1675724"/>
            <a:ext cx="650296" cy="650296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xmlns="" id="{A1DE5141-DE55-4EED-88EE-B7717C0A949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678" y="929035"/>
            <a:ext cx="650296" cy="650296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7212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>
                <a:moveTo>
                  <a:pt x="0" y="0"/>
                </a:moveTo>
                <a:lnTo>
                  <a:pt x="9143999" y="0"/>
                </a:lnTo>
              </a:path>
            </a:pathLst>
          </a:custGeom>
          <a:ln w="54425">
            <a:solidFill>
              <a:srgbClr val="8838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09678" y="147134"/>
            <a:ext cx="1990725" cy="5035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000" spc="-20" dirty="0">
                <a:solidFill>
                  <a:srgbClr val="88388B"/>
                </a:solidFill>
              </a:rPr>
              <a:t>Patrocínio:</a:t>
            </a:r>
            <a:endParaRPr sz="3000"/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xmlns="" id="{D56EDB5F-EDED-48FF-B25B-ED9D1D92FDE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01" t="37178" r="17801" b="19227"/>
          <a:stretch/>
        </p:blipFill>
        <p:spPr>
          <a:xfrm>
            <a:off x="282400" y="1504950"/>
            <a:ext cx="8579200" cy="2209787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9509" y="221305"/>
            <a:ext cx="2209800" cy="693074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7212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>
                <a:moveTo>
                  <a:pt x="0" y="0"/>
                </a:moveTo>
                <a:lnTo>
                  <a:pt x="9143999" y="0"/>
                </a:lnTo>
              </a:path>
            </a:pathLst>
          </a:custGeom>
          <a:ln w="54425">
            <a:solidFill>
              <a:srgbClr val="8838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929425" y="186325"/>
            <a:ext cx="951900" cy="9519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09678" y="147134"/>
            <a:ext cx="1990725" cy="4616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pt-BR" sz="3000" spc="-20" dirty="0">
                <a:solidFill>
                  <a:srgbClr val="88388B"/>
                </a:solidFill>
              </a:rPr>
              <a:t>Evento</a:t>
            </a:r>
            <a:r>
              <a:rPr sz="3000" spc="-20" dirty="0">
                <a:solidFill>
                  <a:srgbClr val="88388B"/>
                </a:solidFill>
              </a:rPr>
              <a:t>:</a:t>
            </a:r>
            <a:endParaRPr sz="3000" dirty="0"/>
          </a:p>
        </p:txBody>
      </p:sp>
      <p:pic>
        <p:nvPicPr>
          <p:cNvPr id="9" name="Imagem 8" descr="Uma imagem contendo texto&#10;&#10;Descrição gerada com muito alta confiança">
            <a:extLst>
              <a:ext uri="{FF2B5EF4-FFF2-40B4-BE49-F238E27FC236}">
                <a16:creationId xmlns:a16="http://schemas.microsoft.com/office/drawing/2014/main" xmlns="" id="{168995CA-A7D2-45F9-BB03-19F702574F7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330" b="7641"/>
          <a:stretch/>
        </p:blipFill>
        <p:spPr>
          <a:xfrm>
            <a:off x="0" y="43603"/>
            <a:ext cx="9144000" cy="5125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1370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7212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>
                <a:moveTo>
                  <a:pt x="0" y="0"/>
                </a:moveTo>
                <a:lnTo>
                  <a:pt x="9143999" y="0"/>
                </a:lnTo>
              </a:path>
            </a:pathLst>
          </a:custGeom>
          <a:ln w="54425">
            <a:solidFill>
              <a:srgbClr val="8838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929425" y="186325"/>
            <a:ext cx="951900" cy="9519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133600" y="1581150"/>
            <a:ext cx="7896122" cy="135421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pt-BR" sz="8800" spc="-20" dirty="0" smtClean="0">
                <a:solidFill>
                  <a:srgbClr val="88388B"/>
                </a:solidFill>
              </a:rPr>
              <a:t>Surpresa</a:t>
            </a:r>
            <a:endParaRPr sz="8800" dirty="0"/>
          </a:p>
        </p:txBody>
      </p:sp>
    </p:spTree>
    <p:extLst>
      <p:ext uri="{BB962C8B-B14F-4D97-AF65-F5344CB8AC3E}">
        <p14:creationId xmlns:p14="http://schemas.microsoft.com/office/powerpoint/2010/main" val="31722337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xmlns="" id="{DF2C3BE2-56C4-4865-A474-8C2B0B111E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6" r="279"/>
          <a:stretch/>
        </p:blipFill>
        <p:spPr>
          <a:xfrm>
            <a:off x="20" y="10"/>
            <a:ext cx="9143980" cy="5143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0870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14972" y="347593"/>
            <a:ext cx="2914015" cy="4770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pt-BR" sz="3100" dirty="0"/>
              <a:t>Fundadoras</a:t>
            </a:r>
            <a:r>
              <a:rPr sz="3100" dirty="0"/>
              <a:t>:</a:t>
            </a:r>
          </a:p>
        </p:txBody>
      </p:sp>
      <p:sp>
        <p:nvSpPr>
          <p:cNvPr id="3" name="object 3"/>
          <p:cNvSpPr/>
          <p:nvPr/>
        </p:nvSpPr>
        <p:spPr>
          <a:xfrm>
            <a:off x="6362925" y="1114712"/>
            <a:ext cx="2391999" cy="2385724"/>
          </a:xfrm>
          <a:prstGeom prst="ellipse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428987" y="1159798"/>
            <a:ext cx="2285999" cy="2295524"/>
          </a:xfrm>
          <a:prstGeom prst="ellipse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33675" y="1069600"/>
            <a:ext cx="2589270" cy="2385724"/>
          </a:xfrm>
          <a:prstGeom prst="ellipse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28600" y="3631735"/>
            <a:ext cx="2454910" cy="81682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412750" algn="ctr">
              <a:lnSpc>
                <a:spcPct val="100699"/>
              </a:lnSpc>
            </a:pPr>
            <a:r>
              <a:rPr sz="1800" spc="25" dirty="0">
                <a:solidFill>
                  <a:srgbClr val="181818"/>
                </a:solidFill>
                <a:latin typeface="Tahoma"/>
                <a:cs typeface="Tahoma"/>
              </a:rPr>
              <a:t>Layla </a:t>
            </a:r>
            <a:r>
              <a:rPr sz="1800" spc="40" dirty="0">
                <a:solidFill>
                  <a:srgbClr val="181818"/>
                </a:solidFill>
                <a:latin typeface="Tahoma"/>
                <a:cs typeface="Tahoma"/>
              </a:rPr>
              <a:t>Comparin</a:t>
            </a:r>
            <a:endParaRPr lang="pt-BR" sz="1800" spc="40" dirty="0">
              <a:solidFill>
                <a:srgbClr val="181818"/>
              </a:solidFill>
              <a:latin typeface="Tahoma"/>
              <a:cs typeface="Tahoma"/>
            </a:endParaRPr>
          </a:p>
          <a:p>
            <a:pPr marL="12700" marR="5080" indent="412750" algn="ctr">
              <a:lnSpc>
                <a:spcPct val="100699"/>
              </a:lnSpc>
            </a:pPr>
            <a:r>
              <a:rPr lang="pt-BR" spc="40" dirty="0" err="1">
                <a:solidFill>
                  <a:srgbClr val="181818"/>
                </a:solidFill>
                <a:latin typeface="Tahoma"/>
                <a:cs typeface="Tahoma"/>
              </a:rPr>
              <a:t>laylacomparin</a:t>
            </a:r>
            <a:r>
              <a:rPr lang="pt-BR" spc="40" dirty="0">
                <a:solidFill>
                  <a:srgbClr val="181818"/>
                </a:solidFill>
                <a:latin typeface="Tahoma"/>
                <a:cs typeface="Tahoma"/>
              </a:rPr>
              <a:t>@</a:t>
            </a:r>
          </a:p>
          <a:p>
            <a:pPr marL="12700" marR="5080" indent="412750" algn="ctr">
              <a:lnSpc>
                <a:spcPct val="100699"/>
              </a:lnSpc>
            </a:pPr>
            <a:r>
              <a:rPr lang="pt-BR" spc="40" dirty="0">
                <a:solidFill>
                  <a:srgbClr val="181818"/>
                </a:solidFill>
                <a:latin typeface="Tahoma"/>
                <a:cs typeface="Tahoma"/>
              </a:rPr>
              <a:t>r</a:t>
            </a:r>
            <a:r>
              <a:rPr lang="pt-BR" sz="1800" spc="40" dirty="0">
                <a:solidFill>
                  <a:srgbClr val="181818"/>
                </a:solidFill>
                <a:latin typeface="Tahoma"/>
                <a:cs typeface="Tahoma"/>
              </a:rPr>
              <a:t>ladies.org</a:t>
            </a:r>
            <a:endParaRPr sz="1800" dirty="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314154" y="3634035"/>
            <a:ext cx="2513965" cy="5370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137795">
              <a:lnSpc>
                <a:spcPct val="100699"/>
              </a:lnSpc>
            </a:pPr>
            <a:r>
              <a:rPr sz="1800" spc="25" dirty="0">
                <a:solidFill>
                  <a:srgbClr val="181818"/>
                </a:solidFill>
                <a:latin typeface="Tahoma"/>
                <a:cs typeface="Tahoma"/>
              </a:rPr>
              <a:t>Numiá </a:t>
            </a:r>
            <a:r>
              <a:rPr sz="1800" spc="15" dirty="0">
                <a:solidFill>
                  <a:srgbClr val="181818"/>
                </a:solidFill>
                <a:latin typeface="Tahoma"/>
                <a:cs typeface="Tahoma"/>
              </a:rPr>
              <a:t>Freitas </a:t>
            </a:r>
            <a:r>
              <a:rPr sz="1800" spc="70" dirty="0">
                <a:solidFill>
                  <a:srgbClr val="181818"/>
                </a:solidFill>
                <a:latin typeface="Tahoma"/>
                <a:cs typeface="Tahoma"/>
              </a:rPr>
              <a:t>Gomes</a:t>
            </a:r>
            <a:endParaRPr lang="pt-BR" sz="1800" spc="70" dirty="0">
              <a:solidFill>
                <a:srgbClr val="181818"/>
              </a:solidFill>
              <a:latin typeface="Tahoma"/>
              <a:cs typeface="Tahoma"/>
            </a:endParaRPr>
          </a:p>
          <a:p>
            <a:pPr marL="12700" marR="5080" indent="137795" algn="ctr">
              <a:lnSpc>
                <a:spcPct val="100699"/>
              </a:lnSpc>
            </a:pPr>
            <a:r>
              <a:rPr lang="pt-BR" dirty="0">
                <a:latin typeface="Tahoma"/>
                <a:cs typeface="Tahoma"/>
              </a:rPr>
              <a:t>numia@rladies.org</a:t>
            </a:r>
            <a:endParaRPr sz="1800" dirty="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781800" y="3636784"/>
            <a:ext cx="1896745" cy="81682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6839" marR="5080" indent="-104775">
              <a:lnSpc>
                <a:spcPct val="100699"/>
              </a:lnSpc>
            </a:pPr>
            <a:r>
              <a:rPr sz="1800" spc="40" dirty="0">
                <a:solidFill>
                  <a:srgbClr val="181818"/>
                </a:solidFill>
                <a:latin typeface="Tahoma"/>
                <a:cs typeface="Tahoma"/>
              </a:rPr>
              <a:t>Larissa</a:t>
            </a:r>
            <a:r>
              <a:rPr sz="1800" spc="-120" dirty="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sz="1800" spc="25" dirty="0">
                <a:solidFill>
                  <a:srgbClr val="181818"/>
                </a:solidFill>
                <a:latin typeface="Tahoma"/>
                <a:cs typeface="Tahoma"/>
              </a:rPr>
              <a:t>Fernandes  </a:t>
            </a:r>
            <a:endParaRPr lang="pt-BR" sz="1800" spc="25" dirty="0">
              <a:solidFill>
                <a:srgbClr val="181818"/>
              </a:solidFill>
              <a:latin typeface="Tahoma"/>
              <a:cs typeface="Tahoma"/>
            </a:endParaRPr>
          </a:p>
          <a:p>
            <a:pPr marL="116839" marR="5080" indent="-104775" algn="ctr">
              <a:lnSpc>
                <a:spcPct val="100699"/>
              </a:lnSpc>
            </a:pPr>
            <a:r>
              <a:rPr lang="pt-BR" spc="25" dirty="0" err="1">
                <a:solidFill>
                  <a:srgbClr val="181818"/>
                </a:solidFill>
                <a:latin typeface="Tahoma"/>
                <a:cs typeface="Tahoma"/>
              </a:rPr>
              <a:t>larifernandes</a:t>
            </a:r>
            <a:r>
              <a:rPr lang="pt-BR" spc="25" dirty="0">
                <a:solidFill>
                  <a:srgbClr val="181818"/>
                </a:solidFill>
                <a:latin typeface="Tahoma"/>
                <a:cs typeface="Tahoma"/>
              </a:rPr>
              <a:t>@</a:t>
            </a:r>
          </a:p>
          <a:p>
            <a:pPr marL="116839" marR="5080" indent="-104775" algn="ctr">
              <a:lnSpc>
                <a:spcPct val="100699"/>
              </a:lnSpc>
            </a:pPr>
            <a:r>
              <a:rPr lang="pt-BR" spc="25" dirty="0">
                <a:solidFill>
                  <a:srgbClr val="181818"/>
                </a:solidFill>
                <a:latin typeface="Tahoma"/>
                <a:cs typeface="Tahoma"/>
              </a:rPr>
              <a:t>rladies.org</a:t>
            </a:r>
            <a:endParaRPr sz="1800" dirty="0">
              <a:latin typeface="Tahoma"/>
              <a:cs typeface="Tahoma"/>
            </a:endParaRP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5" cstate="print">
            <a:duotone>
              <a:prstClr val="black"/>
              <a:schemeClr val="tx1">
                <a:lumMod val="95000"/>
                <a:lumOff val="5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0" y="87172"/>
            <a:ext cx="2263979" cy="71006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Uma imagem contendo pessoa, foto, grupo, jovem&#10;&#10;Descrição gerada com muito alta confiança">
            <a:extLst>
              <a:ext uri="{FF2B5EF4-FFF2-40B4-BE49-F238E27FC236}">
                <a16:creationId xmlns:a16="http://schemas.microsoft.com/office/drawing/2014/main" xmlns="" id="{FADD88F9-0222-4EA2-AFAC-2232ABF515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86"/>
            <a:ext cx="9144000" cy="5139514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704369" y="17114"/>
            <a:ext cx="7735570" cy="795655"/>
          </a:xfrm>
          <a:custGeom>
            <a:avLst/>
            <a:gdLst/>
            <a:ahLst/>
            <a:cxnLst/>
            <a:rect l="l" t="t" r="r" b="b"/>
            <a:pathLst>
              <a:path w="7735570" h="795655">
                <a:moveTo>
                  <a:pt x="0" y="0"/>
                </a:moveTo>
                <a:lnTo>
                  <a:pt x="7735199" y="0"/>
                </a:lnTo>
                <a:lnTo>
                  <a:pt x="7735199" y="795599"/>
                </a:lnTo>
                <a:lnTo>
                  <a:pt x="0" y="795599"/>
                </a:lnTo>
                <a:lnTo>
                  <a:pt x="0" y="0"/>
                </a:lnTo>
                <a:close/>
              </a:path>
            </a:pathLst>
          </a:custGeom>
          <a:solidFill>
            <a:srgbClr val="88388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523636" y="120401"/>
            <a:ext cx="4093210" cy="6013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spc="10" dirty="0">
                <a:solidFill>
                  <a:srgbClr val="FFFFFF"/>
                </a:solidFill>
              </a:rPr>
              <a:t>Quem </a:t>
            </a:r>
            <a:r>
              <a:rPr sz="3600" spc="-20" dirty="0">
                <a:solidFill>
                  <a:srgbClr val="FFFFFF"/>
                </a:solidFill>
              </a:rPr>
              <a:t>somos</a:t>
            </a:r>
            <a:r>
              <a:rPr sz="3600" spc="-95" dirty="0">
                <a:solidFill>
                  <a:srgbClr val="FFFFFF"/>
                </a:solidFill>
              </a:rPr>
              <a:t> </a:t>
            </a:r>
            <a:r>
              <a:rPr sz="3600" spc="-85" dirty="0">
                <a:solidFill>
                  <a:srgbClr val="FFFFFF"/>
                </a:solidFill>
              </a:rPr>
              <a:t>nós?</a:t>
            </a:r>
            <a:endParaRPr sz="36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7212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>
                <a:moveTo>
                  <a:pt x="0" y="0"/>
                </a:moveTo>
                <a:lnTo>
                  <a:pt x="9143999" y="0"/>
                </a:lnTo>
              </a:path>
            </a:pathLst>
          </a:custGeom>
          <a:ln w="54425">
            <a:solidFill>
              <a:srgbClr val="8838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929425" y="186325"/>
            <a:ext cx="951900" cy="9519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87668" y="1530526"/>
            <a:ext cx="1463999" cy="14639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645642" y="3070152"/>
            <a:ext cx="947419" cy="2089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35" dirty="0">
                <a:solidFill>
                  <a:srgbClr val="292B2C"/>
                </a:solidFill>
                <a:latin typeface="Tahoma"/>
                <a:cs typeface="Tahoma"/>
              </a:rPr>
              <a:t>ALICE</a:t>
            </a:r>
            <a:r>
              <a:rPr sz="1200" spc="-114" dirty="0">
                <a:solidFill>
                  <a:srgbClr val="292B2C"/>
                </a:solidFill>
                <a:latin typeface="Tahoma"/>
                <a:cs typeface="Tahoma"/>
              </a:rPr>
              <a:t> </a:t>
            </a:r>
            <a:r>
              <a:rPr sz="1200" spc="20" dirty="0">
                <a:solidFill>
                  <a:srgbClr val="292B2C"/>
                </a:solidFill>
                <a:latin typeface="Tahoma"/>
                <a:cs typeface="Tahoma"/>
              </a:rPr>
              <a:t>DAISH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954015" y="515932"/>
            <a:ext cx="5231765" cy="4051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0" spc="110" dirty="0">
                <a:solidFill>
                  <a:srgbClr val="181818"/>
                </a:solidFill>
                <a:latin typeface="Tahoma"/>
                <a:cs typeface="Tahoma"/>
              </a:rPr>
              <a:t>A</a:t>
            </a:r>
            <a:r>
              <a:rPr sz="2400" b="0" spc="-90" dirty="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sz="2400" b="0" spc="35" dirty="0">
                <a:solidFill>
                  <a:srgbClr val="181818"/>
                </a:solidFill>
                <a:latin typeface="Tahoma"/>
                <a:cs typeface="Tahoma"/>
              </a:rPr>
              <a:t>equipe</a:t>
            </a:r>
            <a:r>
              <a:rPr sz="2400" b="0" spc="-90" dirty="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sz="2400" b="0" spc="55" dirty="0">
                <a:solidFill>
                  <a:srgbClr val="181818"/>
                </a:solidFill>
                <a:latin typeface="Tahoma"/>
                <a:cs typeface="Tahoma"/>
              </a:rPr>
              <a:t>de</a:t>
            </a:r>
            <a:r>
              <a:rPr sz="2400" b="0" spc="-90" dirty="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sz="2400" b="0" spc="5" dirty="0">
                <a:solidFill>
                  <a:srgbClr val="181818"/>
                </a:solidFill>
                <a:latin typeface="Tahoma"/>
                <a:cs typeface="Tahoma"/>
              </a:rPr>
              <a:t>liderança:</a:t>
            </a:r>
            <a:r>
              <a:rPr sz="2400" b="0" spc="-90" dirty="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sz="2400" b="0" spc="75" dirty="0">
                <a:solidFill>
                  <a:srgbClr val="181818"/>
                </a:solidFill>
                <a:latin typeface="Tahoma"/>
                <a:cs typeface="Tahoma"/>
              </a:rPr>
              <a:t>RLadies</a:t>
            </a:r>
            <a:r>
              <a:rPr sz="2400" b="0" spc="-90" dirty="0">
                <a:solidFill>
                  <a:srgbClr val="181818"/>
                </a:solidFill>
                <a:latin typeface="Tahoma"/>
                <a:cs typeface="Tahoma"/>
              </a:rPr>
              <a:t> </a:t>
            </a:r>
            <a:r>
              <a:rPr sz="2400" b="0" spc="60" dirty="0">
                <a:solidFill>
                  <a:srgbClr val="181818"/>
                </a:solidFill>
                <a:latin typeface="Tahoma"/>
                <a:cs typeface="Tahoma"/>
              </a:rPr>
              <a:t>Global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070097" y="1530526"/>
            <a:ext cx="1464024" cy="146402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175511" y="3098477"/>
            <a:ext cx="1252220" cy="2089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40" dirty="0">
                <a:solidFill>
                  <a:srgbClr val="292B2C"/>
                </a:solidFill>
                <a:latin typeface="Tahoma"/>
                <a:cs typeface="Tahoma"/>
              </a:rPr>
              <a:t>CLAUDIA</a:t>
            </a:r>
            <a:r>
              <a:rPr sz="1200" spc="-125" dirty="0">
                <a:solidFill>
                  <a:srgbClr val="292B2C"/>
                </a:solidFill>
                <a:latin typeface="Tahoma"/>
                <a:cs typeface="Tahoma"/>
              </a:rPr>
              <a:t> </a:t>
            </a:r>
            <a:r>
              <a:rPr sz="1200" spc="10" dirty="0">
                <a:solidFill>
                  <a:srgbClr val="292B2C"/>
                </a:solidFill>
                <a:latin typeface="Tahoma"/>
                <a:cs typeface="Tahoma"/>
              </a:rPr>
              <a:t>VITOLO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436772" y="1530526"/>
            <a:ext cx="1464023" cy="146402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5687578" y="3070151"/>
            <a:ext cx="962025" cy="2089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15" dirty="0">
                <a:solidFill>
                  <a:srgbClr val="292B2C"/>
                </a:solidFill>
                <a:latin typeface="Tahoma"/>
                <a:cs typeface="Tahoma"/>
              </a:rPr>
              <a:t>ERIN</a:t>
            </a:r>
            <a:r>
              <a:rPr sz="1200" spc="-114" dirty="0">
                <a:solidFill>
                  <a:srgbClr val="292B2C"/>
                </a:solidFill>
                <a:latin typeface="Tahoma"/>
                <a:cs typeface="Tahoma"/>
              </a:rPr>
              <a:t> </a:t>
            </a:r>
            <a:r>
              <a:rPr sz="1200" spc="55" dirty="0">
                <a:solidFill>
                  <a:srgbClr val="292B2C"/>
                </a:solidFill>
                <a:latin typeface="Tahoma"/>
                <a:cs typeface="Tahoma"/>
              </a:rPr>
              <a:t>LEDELL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7196828" y="1530526"/>
            <a:ext cx="1464024" cy="146402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7068160" y="3070151"/>
            <a:ext cx="1720214" cy="2089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50" dirty="0">
                <a:solidFill>
                  <a:srgbClr val="292B2C"/>
                </a:solidFill>
                <a:latin typeface="Tahoma"/>
                <a:cs typeface="Tahoma"/>
              </a:rPr>
              <a:t>GABRIELA </a:t>
            </a:r>
            <a:r>
              <a:rPr sz="1200" spc="40" dirty="0">
                <a:solidFill>
                  <a:srgbClr val="292B2C"/>
                </a:solidFill>
                <a:latin typeface="Tahoma"/>
                <a:cs typeface="Tahoma"/>
              </a:rPr>
              <a:t>DE</a:t>
            </a:r>
            <a:r>
              <a:rPr sz="1200" spc="-210" dirty="0">
                <a:solidFill>
                  <a:srgbClr val="292B2C"/>
                </a:solidFill>
                <a:latin typeface="Tahoma"/>
                <a:cs typeface="Tahoma"/>
              </a:rPr>
              <a:t> </a:t>
            </a:r>
            <a:r>
              <a:rPr sz="1200" spc="35" dirty="0">
                <a:solidFill>
                  <a:srgbClr val="292B2C"/>
                </a:solidFill>
                <a:latin typeface="Tahoma"/>
                <a:cs typeface="Tahoma"/>
              </a:rPr>
              <a:t>QUEIROZ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792247" y="1530524"/>
            <a:ext cx="1464023" cy="146379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3977423" y="3070213"/>
            <a:ext cx="1148080" cy="2089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55" dirty="0">
                <a:solidFill>
                  <a:srgbClr val="292B2C"/>
                </a:solidFill>
                <a:latin typeface="Tahoma"/>
                <a:cs typeface="Tahoma"/>
              </a:rPr>
              <a:t>HANNAH</a:t>
            </a:r>
            <a:r>
              <a:rPr sz="1200" spc="-105" dirty="0">
                <a:solidFill>
                  <a:srgbClr val="292B2C"/>
                </a:solidFill>
                <a:latin typeface="Tahoma"/>
                <a:cs typeface="Tahoma"/>
              </a:rPr>
              <a:t> </a:t>
            </a:r>
            <a:r>
              <a:rPr sz="1200" spc="45" dirty="0">
                <a:solidFill>
                  <a:srgbClr val="292B2C"/>
                </a:solidFill>
                <a:latin typeface="Tahoma"/>
                <a:cs typeface="Tahoma"/>
              </a:rPr>
              <a:t>FRICK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338205" y="3338904"/>
            <a:ext cx="4737299" cy="56939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130339" y="3338904"/>
            <a:ext cx="3949499" cy="56939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2160673" y="4021508"/>
            <a:ext cx="1215390" cy="4051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-15" dirty="0">
                <a:solidFill>
                  <a:srgbClr val="88388B"/>
                </a:solidFill>
                <a:latin typeface="Arial"/>
                <a:cs typeface="Arial"/>
              </a:rPr>
              <a:t>Londres</a:t>
            </a:r>
            <a:endParaRPr sz="24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042655" y="4021506"/>
            <a:ext cx="2100580" cy="4051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-5" dirty="0">
                <a:solidFill>
                  <a:srgbClr val="88388B"/>
                </a:solidFill>
                <a:latin typeface="Arial"/>
                <a:cs typeface="Arial"/>
              </a:rPr>
              <a:t>São</a:t>
            </a:r>
            <a:r>
              <a:rPr sz="2400" b="1" spc="-65" dirty="0">
                <a:solidFill>
                  <a:srgbClr val="88388B"/>
                </a:solidFill>
                <a:latin typeface="Arial"/>
                <a:cs typeface="Arial"/>
              </a:rPr>
              <a:t> </a:t>
            </a:r>
            <a:r>
              <a:rPr sz="2400" b="1" spc="-10" dirty="0">
                <a:solidFill>
                  <a:srgbClr val="88388B"/>
                </a:solidFill>
                <a:latin typeface="Arial"/>
                <a:cs typeface="Arial"/>
              </a:rPr>
              <a:t>Francisco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7212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>
                <a:moveTo>
                  <a:pt x="0" y="0"/>
                </a:moveTo>
                <a:lnTo>
                  <a:pt x="9143999" y="0"/>
                </a:lnTo>
              </a:path>
            </a:pathLst>
          </a:custGeom>
          <a:ln w="54425">
            <a:solidFill>
              <a:srgbClr val="8838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929425" y="186325"/>
            <a:ext cx="951900" cy="9519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xmlns="" id="{75E7FBDC-9120-447A-9443-CB482B5563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4548"/>
            <a:ext cx="9144000" cy="497440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31808" cy="609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xmlns="" id="{14C9E3B3-A082-42DC-8876-F259244E38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304" y="131762"/>
            <a:ext cx="8077200" cy="487997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12898" y="626900"/>
            <a:ext cx="589280" cy="1582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600" b="1" spc="-365" dirty="0">
                <a:solidFill>
                  <a:srgbClr val="552457"/>
                </a:solidFill>
                <a:latin typeface="Arial"/>
                <a:cs typeface="Arial"/>
              </a:rPr>
              <a:t>“</a:t>
            </a:r>
            <a:endParaRPr sz="9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7149" y="0"/>
            <a:ext cx="0" cy="5143500"/>
          </a:xfrm>
          <a:custGeom>
            <a:avLst/>
            <a:gdLst/>
            <a:ahLst/>
            <a:cxnLst/>
            <a:rect l="l" t="t" r="r" b="b"/>
            <a:pathLst>
              <a:path h="5143500">
                <a:moveTo>
                  <a:pt x="0" y="0"/>
                </a:moveTo>
                <a:lnTo>
                  <a:pt x="0" y="5143499"/>
                </a:lnTo>
              </a:path>
            </a:pathLst>
          </a:custGeom>
          <a:ln w="54299">
            <a:solidFill>
              <a:srgbClr val="8838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337900" y="88024"/>
            <a:ext cx="653700" cy="65370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334075" y="976234"/>
            <a:ext cx="5876925" cy="14179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3000" b="0" i="1" spc="-25" dirty="0">
                <a:latin typeface="Arial"/>
                <a:cs typeface="Arial"/>
              </a:rPr>
              <a:t>Apenas </a:t>
            </a:r>
            <a:r>
              <a:rPr sz="3000" b="0" i="1" spc="10" dirty="0">
                <a:latin typeface="Arial"/>
                <a:cs typeface="Arial"/>
              </a:rPr>
              <a:t>cerca </a:t>
            </a:r>
            <a:r>
              <a:rPr sz="3000" b="0" i="1" spc="25" dirty="0">
                <a:latin typeface="Arial"/>
                <a:cs typeface="Arial"/>
              </a:rPr>
              <a:t>de </a:t>
            </a:r>
            <a:r>
              <a:rPr sz="3000" b="0" i="1" spc="35" dirty="0">
                <a:latin typeface="Arial"/>
                <a:cs typeface="Arial"/>
              </a:rPr>
              <a:t>10% </a:t>
            </a:r>
            <a:r>
              <a:rPr sz="3000" b="0" i="1" spc="25" dirty="0">
                <a:latin typeface="Arial"/>
                <a:cs typeface="Arial"/>
              </a:rPr>
              <a:t>de </a:t>
            </a:r>
            <a:r>
              <a:rPr sz="3000" b="0" i="1" spc="50" dirty="0">
                <a:latin typeface="Arial"/>
                <a:cs typeface="Arial"/>
              </a:rPr>
              <a:t>todos</a:t>
            </a:r>
            <a:r>
              <a:rPr sz="3000" b="0" i="1" spc="-155" dirty="0">
                <a:latin typeface="Arial"/>
                <a:cs typeface="Arial"/>
              </a:rPr>
              <a:t> </a:t>
            </a:r>
            <a:r>
              <a:rPr sz="3000" b="0" i="1" spc="-5" dirty="0">
                <a:latin typeface="Arial"/>
                <a:cs typeface="Arial"/>
              </a:rPr>
              <a:t>os  </a:t>
            </a:r>
            <a:r>
              <a:rPr sz="3000" b="0" i="1" spc="20" dirty="0">
                <a:latin typeface="Arial"/>
                <a:cs typeface="Arial"/>
              </a:rPr>
              <a:t>pacotes </a:t>
            </a:r>
            <a:r>
              <a:rPr sz="3000" b="0" i="1" spc="-114" dirty="0">
                <a:latin typeface="Arial"/>
                <a:cs typeface="Arial"/>
              </a:rPr>
              <a:t>R </a:t>
            </a:r>
            <a:r>
              <a:rPr sz="3000" b="0" i="1" spc="-40" dirty="0">
                <a:latin typeface="Arial"/>
                <a:cs typeface="Arial"/>
              </a:rPr>
              <a:t>são </a:t>
            </a:r>
            <a:r>
              <a:rPr sz="3000" b="0" i="1" spc="-5" dirty="0">
                <a:latin typeface="Arial"/>
                <a:cs typeface="Arial"/>
              </a:rPr>
              <a:t>desenvolvidos </a:t>
            </a:r>
            <a:r>
              <a:rPr sz="3000" b="0" i="1" spc="50" dirty="0">
                <a:latin typeface="Arial"/>
                <a:cs typeface="Arial"/>
              </a:rPr>
              <a:t>por  </a:t>
            </a:r>
            <a:r>
              <a:rPr sz="3000" b="0" i="1" spc="-15" dirty="0">
                <a:latin typeface="Arial"/>
                <a:cs typeface="Arial"/>
              </a:rPr>
              <a:t>mulheres.</a:t>
            </a:r>
            <a:endParaRPr sz="3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337900" y="88024"/>
            <a:ext cx="653700" cy="65370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4592110" cy="51977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572567" y="590550"/>
            <a:ext cx="6447501" cy="990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16300">
              <a:lnSpc>
                <a:spcPct val="100000"/>
              </a:lnSpc>
            </a:pPr>
            <a:r>
              <a:rPr spc="-5" dirty="0"/>
              <a:t>Nossa</a:t>
            </a:r>
            <a:r>
              <a:rPr spc="-60" dirty="0"/>
              <a:t> </a:t>
            </a:r>
            <a:r>
              <a:rPr spc="-35" dirty="0"/>
              <a:t>missão: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000525" y="1771855"/>
            <a:ext cx="3853179" cy="22409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3040" indent="-180340">
              <a:lnSpc>
                <a:spcPct val="100000"/>
              </a:lnSpc>
              <a:buChar char="•"/>
              <a:tabLst>
                <a:tab pos="193675" algn="l"/>
              </a:tabLst>
            </a:pPr>
            <a:r>
              <a:rPr sz="1800" spc="30" dirty="0">
                <a:latin typeface="Tahoma"/>
                <a:cs typeface="Tahoma"/>
              </a:rPr>
              <a:t>mais </a:t>
            </a:r>
            <a:r>
              <a:rPr sz="1800" spc="10" dirty="0">
                <a:latin typeface="Tahoma"/>
                <a:cs typeface="Tahoma"/>
              </a:rPr>
              <a:t>mulheres</a:t>
            </a:r>
            <a:r>
              <a:rPr sz="1800" spc="-204" dirty="0">
                <a:latin typeface="Tahoma"/>
                <a:cs typeface="Tahoma"/>
              </a:rPr>
              <a:t> </a:t>
            </a:r>
            <a:r>
              <a:rPr sz="1800" spc="20" dirty="0">
                <a:latin typeface="Tahoma"/>
                <a:cs typeface="Tahoma"/>
              </a:rPr>
              <a:t>programando</a:t>
            </a:r>
            <a:endParaRPr sz="1800">
              <a:latin typeface="Tahoma"/>
              <a:cs typeface="Tahoma"/>
            </a:endParaRPr>
          </a:p>
          <a:p>
            <a:pPr marL="193040" indent="-180340">
              <a:lnSpc>
                <a:spcPct val="100000"/>
              </a:lnSpc>
              <a:spcBef>
                <a:spcPts val="15"/>
              </a:spcBef>
              <a:buChar char="•"/>
              <a:tabLst>
                <a:tab pos="193675" algn="l"/>
              </a:tabLst>
            </a:pPr>
            <a:r>
              <a:rPr sz="1800" spc="30" dirty="0">
                <a:latin typeface="Tahoma"/>
                <a:cs typeface="Tahoma"/>
              </a:rPr>
              <a:t>mais </a:t>
            </a:r>
            <a:r>
              <a:rPr sz="1800" spc="10" dirty="0">
                <a:latin typeface="Tahoma"/>
                <a:cs typeface="Tahoma"/>
              </a:rPr>
              <a:t>mulheres</a:t>
            </a:r>
            <a:r>
              <a:rPr sz="1800" spc="-235" dirty="0">
                <a:latin typeface="Tahoma"/>
                <a:cs typeface="Tahoma"/>
              </a:rPr>
              <a:t> </a:t>
            </a:r>
            <a:r>
              <a:rPr sz="1800" spc="30" dirty="0">
                <a:latin typeface="Tahoma"/>
                <a:cs typeface="Tahoma"/>
              </a:rPr>
              <a:t>desenvolvendo</a:t>
            </a:r>
            <a:endParaRPr sz="1800">
              <a:latin typeface="Tahoma"/>
              <a:cs typeface="Tahoma"/>
            </a:endParaRPr>
          </a:p>
          <a:p>
            <a:pPr marL="193040" indent="-180340">
              <a:lnSpc>
                <a:spcPct val="100000"/>
              </a:lnSpc>
              <a:spcBef>
                <a:spcPts val="15"/>
              </a:spcBef>
              <a:buChar char="•"/>
              <a:tabLst>
                <a:tab pos="193675" algn="l"/>
              </a:tabLst>
            </a:pPr>
            <a:r>
              <a:rPr sz="1800" spc="30" dirty="0">
                <a:latin typeface="Tahoma"/>
                <a:cs typeface="Tahoma"/>
              </a:rPr>
              <a:t>mais </a:t>
            </a:r>
            <a:r>
              <a:rPr sz="1800" spc="10" dirty="0">
                <a:latin typeface="Tahoma"/>
                <a:cs typeface="Tahoma"/>
              </a:rPr>
              <a:t>mulheres</a:t>
            </a:r>
            <a:r>
              <a:rPr sz="1800" spc="-210" dirty="0">
                <a:latin typeface="Tahoma"/>
                <a:cs typeface="Tahoma"/>
              </a:rPr>
              <a:t> </a:t>
            </a:r>
            <a:r>
              <a:rPr sz="1800" spc="25" dirty="0">
                <a:latin typeface="Tahoma"/>
                <a:cs typeface="Tahoma"/>
              </a:rPr>
              <a:t>falando/discursando</a:t>
            </a:r>
            <a:endParaRPr sz="1800">
              <a:latin typeface="Tahoma"/>
              <a:cs typeface="Tahoma"/>
            </a:endParaRPr>
          </a:p>
          <a:p>
            <a:pPr marL="193040" indent="-180340">
              <a:lnSpc>
                <a:spcPct val="100000"/>
              </a:lnSpc>
              <a:spcBef>
                <a:spcPts val="15"/>
              </a:spcBef>
              <a:buChar char="•"/>
              <a:tabLst>
                <a:tab pos="193675" algn="l"/>
              </a:tabLst>
            </a:pPr>
            <a:r>
              <a:rPr sz="1800" spc="30" dirty="0">
                <a:latin typeface="Tahoma"/>
                <a:cs typeface="Tahoma"/>
              </a:rPr>
              <a:t>mais </a:t>
            </a:r>
            <a:r>
              <a:rPr sz="1800" spc="10" dirty="0">
                <a:latin typeface="Tahoma"/>
                <a:cs typeface="Tahoma"/>
              </a:rPr>
              <a:t>mulheres</a:t>
            </a:r>
            <a:r>
              <a:rPr sz="1800" spc="-210" dirty="0">
                <a:latin typeface="Tahoma"/>
                <a:cs typeface="Tahoma"/>
              </a:rPr>
              <a:t> </a:t>
            </a:r>
            <a:r>
              <a:rPr sz="1800" spc="15" dirty="0">
                <a:latin typeface="Tahoma"/>
                <a:cs typeface="Tahoma"/>
              </a:rPr>
              <a:t>líderes</a:t>
            </a:r>
            <a:endParaRPr sz="18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850">
              <a:latin typeface="Times New Roman"/>
              <a:cs typeface="Times New Roman"/>
            </a:endParaRPr>
          </a:p>
          <a:p>
            <a:pPr marL="12700" marR="5080">
              <a:lnSpc>
                <a:spcPct val="100699"/>
              </a:lnSpc>
            </a:pPr>
            <a:r>
              <a:rPr sz="1800" b="1" spc="-5" dirty="0">
                <a:solidFill>
                  <a:srgbClr val="88388B"/>
                </a:solidFill>
                <a:latin typeface="Arial"/>
                <a:cs typeface="Arial"/>
              </a:rPr>
              <a:t>mais </a:t>
            </a:r>
            <a:r>
              <a:rPr sz="1800" b="1" spc="-10" dirty="0">
                <a:solidFill>
                  <a:srgbClr val="88388B"/>
                </a:solidFill>
                <a:latin typeface="Arial"/>
                <a:cs typeface="Arial"/>
              </a:rPr>
              <a:t>mulheres </a:t>
            </a:r>
            <a:r>
              <a:rPr sz="1800" b="1" spc="-15" dirty="0">
                <a:solidFill>
                  <a:srgbClr val="88388B"/>
                </a:solidFill>
                <a:latin typeface="Arial"/>
                <a:cs typeface="Arial"/>
              </a:rPr>
              <a:t>desenvolvendo </a:t>
            </a:r>
            <a:r>
              <a:rPr sz="1800" b="1" spc="30" dirty="0">
                <a:solidFill>
                  <a:srgbClr val="88388B"/>
                </a:solidFill>
                <a:latin typeface="Arial"/>
                <a:cs typeface="Arial"/>
              </a:rPr>
              <a:t>e  </a:t>
            </a:r>
            <a:r>
              <a:rPr sz="1800" b="1" spc="-5" dirty="0">
                <a:solidFill>
                  <a:srgbClr val="88388B"/>
                </a:solidFill>
                <a:latin typeface="Arial"/>
                <a:cs typeface="Arial"/>
              </a:rPr>
              <a:t>criando </a:t>
            </a:r>
            <a:r>
              <a:rPr sz="1800" b="1" spc="10" dirty="0">
                <a:solidFill>
                  <a:srgbClr val="88388B"/>
                </a:solidFill>
                <a:latin typeface="Arial"/>
                <a:cs typeface="Arial"/>
              </a:rPr>
              <a:t>Pacotes </a:t>
            </a:r>
            <a:r>
              <a:rPr sz="1800" b="1" spc="-5" dirty="0">
                <a:solidFill>
                  <a:srgbClr val="88388B"/>
                </a:solidFill>
                <a:latin typeface="Arial"/>
                <a:cs typeface="Arial"/>
              </a:rPr>
              <a:t>R </a:t>
            </a:r>
            <a:r>
              <a:rPr sz="1800" b="1" spc="30" dirty="0">
                <a:solidFill>
                  <a:srgbClr val="88388B"/>
                </a:solidFill>
                <a:latin typeface="Arial"/>
                <a:cs typeface="Arial"/>
              </a:rPr>
              <a:t>e </a:t>
            </a:r>
            <a:r>
              <a:rPr sz="1800" b="1" spc="-5" dirty="0">
                <a:solidFill>
                  <a:srgbClr val="88388B"/>
                </a:solidFill>
                <a:latin typeface="Arial"/>
                <a:cs typeface="Arial"/>
              </a:rPr>
              <a:t>se</a:t>
            </a:r>
            <a:r>
              <a:rPr sz="1800" b="1" spc="-70" dirty="0">
                <a:solidFill>
                  <a:srgbClr val="88388B"/>
                </a:solidFill>
                <a:latin typeface="Arial"/>
                <a:cs typeface="Arial"/>
              </a:rPr>
              <a:t> </a:t>
            </a:r>
            <a:r>
              <a:rPr sz="1800" b="1" spc="-20" dirty="0">
                <a:solidFill>
                  <a:srgbClr val="88388B"/>
                </a:solidFill>
                <a:latin typeface="Arial"/>
                <a:cs typeface="Arial"/>
              </a:rPr>
              <a:t>envolvendo  </a:t>
            </a:r>
            <a:r>
              <a:rPr sz="1800" b="1" spc="-5" dirty="0">
                <a:solidFill>
                  <a:srgbClr val="88388B"/>
                </a:solidFill>
                <a:latin typeface="Arial"/>
                <a:cs typeface="Arial"/>
              </a:rPr>
              <a:t>na </a:t>
            </a:r>
            <a:r>
              <a:rPr sz="1800" b="1" dirty="0">
                <a:solidFill>
                  <a:srgbClr val="88388B"/>
                </a:solidFill>
                <a:latin typeface="Arial"/>
                <a:cs typeface="Arial"/>
              </a:rPr>
              <a:t>comunidade</a:t>
            </a:r>
            <a:r>
              <a:rPr sz="1800" b="1" spc="-80" dirty="0">
                <a:solidFill>
                  <a:srgbClr val="88388B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88388B"/>
                </a:solidFill>
                <a:latin typeface="Arial"/>
                <a:cs typeface="Arial"/>
              </a:rPr>
              <a:t>R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5050" y="495015"/>
            <a:ext cx="2821305" cy="438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5" dirty="0">
                <a:solidFill>
                  <a:srgbClr val="181818"/>
                </a:solidFill>
              </a:rPr>
              <a:t>E </a:t>
            </a:r>
            <a:r>
              <a:rPr spc="-5" dirty="0">
                <a:solidFill>
                  <a:srgbClr val="181818"/>
                </a:solidFill>
              </a:rPr>
              <a:t>ainda </a:t>
            </a:r>
            <a:r>
              <a:rPr spc="45" dirty="0">
                <a:solidFill>
                  <a:srgbClr val="181818"/>
                </a:solidFill>
              </a:rPr>
              <a:t>tem</a:t>
            </a:r>
            <a:r>
              <a:rPr spc="-25" dirty="0">
                <a:solidFill>
                  <a:srgbClr val="181818"/>
                </a:solidFill>
              </a:rPr>
              <a:t> </a:t>
            </a:r>
            <a:r>
              <a:rPr spc="-35" dirty="0">
                <a:solidFill>
                  <a:srgbClr val="181818"/>
                </a:solidFill>
              </a:rPr>
              <a:t>mais!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idx="1"/>
          </p:nvPr>
        </p:nvSpPr>
        <p:spPr>
          <a:xfrm>
            <a:off x="164117" y="1654387"/>
            <a:ext cx="7467600" cy="1974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987165">
              <a:lnSpc>
                <a:spcPct val="100000"/>
              </a:lnSpc>
            </a:pPr>
            <a:r>
              <a:rPr sz="1600" spc="20" dirty="0"/>
              <a:t>Com </a:t>
            </a:r>
            <a:r>
              <a:rPr sz="1600" spc="30" dirty="0"/>
              <a:t>a </a:t>
            </a:r>
            <a:r>
              <a:rPr sz="1600" spc="10" dirty="0"/>
              <a:t>gente </a:t>
            </a:r>
            <a:r>
              <a:rPr sz="1600" spc="-5" dirty="0"/>
              <a:t>você</a:t>
            </a:r>
            <a:r>
              <a:rPr sz="1600" spc="-120" dirty="0"/>
              <a:t> </a:t>
            </a:r>
            <a:r>
              <a:rPr sz="1600" spc="-10" dirty="0"/>
              <a:t>poderá:</a:t>
            </a:r>
          </a:p>
          <a:p>
            <a:pPr marL="4138929" indent="-151765">
              <a:lnSpc>
                <a:spcPct val="100000"/>
              </a:lnSpc>
              <a:spcBef>
                <a:spcPts val="1760"/>
              </a:spcBef>
              <a:buChar char="-"/>
              <a:tabLst>
                <a:tab pos="4140200" algn="l"/>
              </a:tabLst>
            </a:pPr>
            <a:r>
              <a:rPr sz="1600" b="0" dirty="0" err="1" smtClean="0">
                <a:solidFill>
                  <a:srgbClr val="000000"/>
                </a:solidFill>
                <a:latin typeface="Tahoma"/>
                <a:cs typeface="Tahoma"/>
              </a:rPr>
              <a:t>fazer</a:t>
            </a:r>
            <a:r>
              <a:rPr sz="1600" b="0" dirty="0" smtClean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1600" b="0" spc="5" dirty="0">
                <a:solidFill>
                  <a:srgbClr val="000000"/>
                </a:solidFill>
                <a:latin typeface="Tahoma"/>
                <a:cs typeface="Tahoma"/>
              </a:rPr>
              <a:t>parte </a:t>
            </a:r>
            <a:r>
              <a:rPr sz="1600" b="0" spc="45" dirty="0" smtClean="0">
                <a:solidFill>
                  <a:srgbClr val="000000"/>
                </a:solidFill>
                <a:latin typeface="Tahoma"/>
                <a:cs typeface="Tahoma"/>
              </a:rPr>
              <a:t>de</a:t>
            </a:r>
            <a:r>
              <a:rPr lang="pt-BR" sz="1600" b="0" spc="45" dirty="0" smtClean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1600" b="0" spc="-390" dirty="0" smtClean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1600" b="0" spc="10" dirty="0" err="1">
                <a:solidFill>
                  <a:srgbClr val="000000"/>
                </a:solidFill>
                <a:latin typeface="Tahoma"/>
                <a:cs typeface="Tahoma"/>
              </a:rPr>
              <a:t>uma</a:t>
            </a:r>
            <a:r>
              <a:rPr sz="1600" b="0" spc="10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1600" b="0" spc="15" dirty="0" smtClean="0">
                <a:solidFill>
                  <a:srgbClr val="000000"/>
                </a:solidFill>
                <a:latin typeface="Tahoma"/>
                <a:cs typeface="Tahoma"/>
              </a:rPr>
              <a:t>grande</a:t>
            </a:r>
            <a:r>
              <a:rPr lang="pt-BR" sz="1600" b="0" spc="15" dirty="0" smtClean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1600" spc="-5" dirty="0" smtClean="0">
                <a:solidFill>
                  <a:srgbClr val="88388B"/>
                </a:solidFill>
              </a:rPr>
              <a:t>família</a:t>
            </a:r>
            <a:endParaRPr lang="pt-BR" sz="1600" spc="-5" dirty="0" smtClean="0">
              <a:solidFill>
                <a:srgbClr val="88388B"/>
              </a:solidFill>
            </a:endParaRPr>
          </a:p>
          <a:p>
            <a:pPr marL="4138929" indent="-151765">
              <a:lnSpc>
                <a:spcPct val="100000"/>
              </a:lnSpc>
              <a:spcBef>
                <a:spcPts val="1760"/>
              </a:spcBef>
              <a:buChar char="-"/>
              <a:tabLst>
                <a:tab pos="4140200" algn="l"/>
              </a:tabLst>
            </a:pPr>
            <a:r>
              <a:rPr sz="1600" spc="5" dirty="0" err="1" smtClean="0">
                <a:solidFill>
                  <a:srgbClr val="88388B"/>
                </a:solidFill>
              </a:rPr>
              <a:t>aprender</a:t>
            </a:r>
            <a:r>
              <a:rPr sz="1600" spc="5" dirty="0" smtClean="0">
                <a:solidFill>
                  <a:srgbClr val="88388B"/>
                </a:solidFill>
              </a:rPr>
              <a:t> </a:t>
            </a:r>
            <a:r>
              <a:rPr sz="1600" b="0" spc="5" dirty="0">
                <a:solidFill>
                  <a:srgbClr val="000000"/>
                </a:solidFill>
                <a:latin typeface="Tahoma"/>
                <a:cs typeface="Tahoma"/>
              </a:rPr>
              <a:t>muito </a:t>
            </a:r>
            <a:r>
              <a:rPr sz="1600" b="0" spc="-40" dirty="0">
                <a:solidFill>
                  <a:srgbClr val="000000"/>
                </a:solidFill>
                <a:latin typeface="Tahoma"/>
                <a:cs typeface="Tahoma"/>
              </a:rPr>
              <a:t>(não </a:t>
            </a:r>
            <a:r>
              <a:rPr sz="1600" b="0" spc="25" dirty="0">
                <a:solidFill>
                  <a:srgbClr val="000000"/>
                </a:solidFill>
                <a:latin typeface="Tahoma"/>
                <a:cs typeface="Tahoma"/>
              </a:rPr>
              <a:t>somente</a:t>
            </a:r>
            <a:r>
              <a:rPr sz="1600" b="0" spc="-225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1600" b="0" spc="-85" dirty="0">
                <a:solidFill>
                  <a:srgbClr val="000000"/>
                </a:solidFill>
                <a:latin typeface="Tahoma"/>
                <a:cs typeface="Tahoma"/>
              </a:rPr>
              <a:t>R)!</a:t>
            </a:r>
          </a:p>
          <a:p>
            <a:pPr marL="4167504" indent="-155575">
              <a:lnSpc>
                <a:spcPct val="100000"/>
              </a:lnSpc>
              <a:spcBef>
                <a:spcPts val="1065"/>
              </a:spcBef>
              <a:buChar char="-"/>
              <a:tabLst>
                <a:tab pos="4168775" algn="l"/>
              </a:tabLst>
            </a:pPr>
            <a:r>
              <a:rPr sz="1600" b="0" spc="-25" dirty="0">
                <a:solidFill>
                  <a:srgbClr val="000000"/>
                </a:solidFill>
                <a:latin typeface="Tahoma"/>
                <a:cs typeface="Tahoma"/>
              </a:rPr>
              <a:t>ter </a:t>
            </a:r>
            <a:r>
              <a:rPr sz="1600" spc="-5" dirty="0">
                <a:solidFill>
                  <a:srgbClr val="88388B"/>
                </a:solidFill>
              </a:rPr>
              <a:t>suporte</a:t>
            </a:r>
            <a:r>
              <a:rPr sz="1600" spc="-60" dirty="0">
                <a:solidFill>
                  <a:srgbClr val="88388B"/>
                </a:solidFill>
              </a:rPr>
              <a:t> </a:t>
            </a:r>
            <a:r>
              <a:rPr sz="1600" b="0" spc="5" dirty="0">
                <a:solidFill>
                  <a:srgbClr val="000000"/>
                </a:solidFill>
                <a:latin typeface="Tahoma"/>
                <a:cs typeface="Tahoma"/>
              </a:rPr>
              <a:t>ilimitado</a:t>
            </a:r>
          </a:p>
          <a:p>
            <a:pPr marL="4167504" indent="-155575">
              <a:lnSpc>
                <a:spcPct val="100000"/>
              </a:lnSpc>
              <a:spcBef>
                <a:spcPts val="1065"/>
              </a:spcBef>
              <a:buChar char="-"/>
              <a:tabLst>
                <a:tab pos="4168775" algn="l"/>
              </a:tabLst>
            </a:pPr>
            <a:r>
              <a:rPr sz="1600" b="0" spc="35" dirty="0">
                <a:solidFill>
                  <a:srgbClr val="000000"/>
                </a:solidFill>
                <a:latin typeface="Tahoma"/>
                <a:cs typeface="Tahoma"/>
              </a:rPr>
              <a:t>conhecer </a:t>
            </a:r>
            <a:r>
              <a:rPr sz="1600" b="0" spc="10" dirty="0">
                <a:solidFill>
                  <a:srgbClr val="000000"/>
                </a:solidFill>
                <a:latin typeface="Tahoma"/>
                <a:cs typeface="Tahoma"/>
              </a:rPr>
              <a:t>outras</a:t>
            </a:r>
            <a:r>
              <a:rPr sz="1600" b="0" spc="-195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1600" spc="10" dirty="0">
                <a:solidFill>
                  <a:srgbClr val="88388B"/>
                </a:solidFill>
              </a:rPr>
              <a:t>R-Ladies</a:t>
            </a:r>
          </a:p>
        </p:txBody>
      </p:sp>
      <p:sp>
        <p:nvSpPr>
          <p:cNvPr id="3" name="object 3"/>
          <p:cNvSpPr/>
          <p:nvPr/>
        </p:nvSpPr>
        <p:spPr>
          <a:xfrm>
            <a:off x="208319" y="1228957"/>
            <a:ext cx="3525482" cy="28257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198849" y="4054717"/>
            <a:ext cx="2731135" cy="438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b="1" spc="40" dirty="0">
                <a:solidFill>
                  <a:srgbClr val="181818"/>
                </a:solidFill>
                <a:latin typeface="Arial"/>
                <a:cs typeface="Arial"/>
              </a:rPr>
              <a:t>+ </a:t>
            </a:r>
            <a:r>
              <a:rPr sz="2600" b="1" spc="-55" dirty="0">
                <a:solidFill>
                  <a:srgbClr val="181818"/>
                </a:solidFill>
                <a:latin typeface="Arial"/>
                <a:cs typeface="Arial"/>
              </a:rPr>
              <a:t>E </a:t>
            </a:r>
            <a:r>
              <a:rPr sz="2600" b="1" spc="-5" dirty="0">
                <a:solidFill>
                  <a:srgbClr val="181818"/>
                </a:solidFill>
                <a:latin typeface="Arial"/>
                <a:cs typeface="Arial"/>
              </a:rPr>
              <a:t>muito mais.</a:t>
            </a:r>
            <a:r>
              <a:rPr sz="2600" b="1" spc="-75" dirty="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2600" b="1" spc="-125" dirty="0">
                <a:solidFill>
                  <a:srgbClr val="181818"/>
                </a:solidFill>
                <a:latin typeface="Arial"/>
                <a:cs typeface="Arial"/>
              </a:rPr>
              <a:t>:)</a:t>
            </a:r>
            <a:endParaRPr sz="2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Facetado">
  <a:themeElements>
    <a:clrScheme name="Facetado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F496CB"/>
      </a:accent1>
      <a:accent2>
        <a:srgbClr val="BC356F"/>
      </a:accent2>
      <a:accent3>
        <a:srgbClr val="E65331"/>
      </a:accent3>
      <a:accent4>
        <a:srgbClr val="F27E19"/>
      </a:accent4>
      <a:accent5>
        <a:srgbClr val="F2AC19"/>
      </a:accent5>
      <a:accent6>
        <a:srgbClr val="BC80E0"/>
      </a:accent6>
      <a:hlink>
        <a:srgbClr val="EF5285"/>
      </a:hlink>
      <a:folHlink>
        <a:srgbClr val="F77F90"/>
      </a:folHlink>
    </a:clrScheme>
    <a:fontScheme name="Facetado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ado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23659B44-6E34-4CE8-8F0D-387DA799682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111</TotalTime>
  <Words>144</Words>
  <Application>Microsoft Office PowerPoint</Application>
  <PresentationFormat>Apresentação na tela (16:9)</PresentationFormat>
  <Paragraphs>42</Paragraphs>
  <Slides>14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14</vt:i4>
      </vt:variant>
    </vt:vector>
  </HeadingPairs>
  <TitlesOfParts>
    <vt:vector size="20" baseType="lpstr">
      <vt:lpstr>Arial</vt:lpstr>
      <vt:lpstr>Tahoma</vt:lpstr>
      <vt:lpstr>Times New Roman</vt:lpstr>
      <vt:lpstr>Trebuchet MS</vt:lpstr>
      <vt:lpstr>Wingdings 3</vt:lpstr>
      <vt:lpstr>Facetado</vt:lpstr>
      <vt:lpstr>Apresentação do PowerPoint</vt:lpstr>
      <vt:lpstr>Fundadoras:</vt:lpstr>
      <vt:lpstr>Quem somos nós?</vt:lpstr>
      <vt:lpstr>A equipe de liderança: RLadies Global</vt:lpstr>
      <vt:lpstr>Apresentação do PowerPoint</vt:lpstr>
      <vt:lpstr>Apresentação do PowerPoint</vt:lpstr>
      <vt:lpstr>Apenas cerca de 10% de todos os  pacotes R são desenvolvidos por  mulheres.</vt:lpstr>
      <vt:lpstr>Nossa missão:</vt:lpstr>
      <vt:lpstr>E ainda tem mais!</vt:lpstr>
      <vt:lpstr>Apresentação do PowerPoint</vt:lpstr>
      <vt:lpstr>Patrocínio:</vt:lpstr>
      <vt:lpstr>Evento:</vt:lpstr>
      <vt:lpstr>Surpresa</vt:lpstr>
      <vt:lpstr>Apresentação do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cp:lastModifiedBy>LAYLA SUELLEN VILELA SANTOS COMPARIN</cp:lastModifiedBy>
  <cp:revision>11</cp:revision>
  <dcterms:created xsi:type="dcterms:W3CDTF">2018-06-08T16:40:23Z</dcterms:created>
  <dcterms:modified xsi:type="dcterms:W3CDTF">2018-06-09T12:30:00Z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or">
    <vt:lpwstr>Google</vt:lpwstr>
  </property>
</Properties>
</file>